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8"/>
  </p:notesMasterIdLst>
  <p:sldIdLst>
    <p:sldId id="274" r:id="rId2"/>
    <p:sldId id="276" r:id="rId3"/>
    <p:sldId id="278" r:id="rId4"/>
    <p:sldId id="280" r:id="rId5"/>
    <p:sldId id="281" r:id="rId6"/>
    <p:sldId id="275" r:id="rId7"/>
  </p:sldIdLst>
  <p:sldSz cx="12192000" cy="6858000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F6B2E4-CF10-41C3-8991-9FD9573230C6}" v="44" dt="2023-01-09T09:19:23.5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9" autoAdjust="0"/>
    <p:restoredTop sz="94598" autoAdjust="0"/>
  </p:normalViewPr>
  <p:slideViewPr>
    <p:cSldViewPr snapToGrid="0">
      <p:cViewPr varScale="1">
        <p:scale>
          <a:sx n="104" d="100"/>
          <a:sy n="104" d="100"/>
        </p:scale>
        <p:origin x="138" y="18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RT Daniel Steinberger" userId="0f0730ee-ce2d-463c-8ed3-97b23faec864" providerId="ADAL" clId="{C8F6B2E4-CF10-41C3-8991-9FD9573230C6}"/>
    <pc:docChg chg="undo custSel addSld delSld modSld sldOrd">
      <pc:chgData name="HRT Daniel Steinberger" userId="0f0730ee-ce2d-463c-8ed3-97b23faec864" providerId="ADAL" clId="{C8F6B2E4-CF10-41C3-8991-9FD9573230C6}" dt="2023-01-09T09:36:13.204" v="1649" actId="1076"/>
      <pc:docMkLst>
        <pc:docMk/>
      </pc:docMkLst>
      <pc:sldChg chg="del">
        <pc:chgData name="HRT Daniel Steinberger" userId="0f0730ee-ce2d-463c-8ed3-97b23faec864" providerId="ADAL" clId="{C8F6B2E4-CF10-41C3-8991-9FD9573230C6}" dt="2023-01-09T07:47:10.030" v="0" actId="47"/>
        <pc:sldMkLst>
          <pc:docMk/>
          <pc:sldMk cId="3441873729" sldId="257"/>
        </pc:sldMkLst>
      </pc:sldChg>
      <pc:sldChg chg="del">
        <pc:chgData name="HRT Daniel Steinberger" userId="0f0730ee-ce2d-463c-8ed3-97b23faec864" providerId="ADAL" clId="{C8F6B2E4-CF10-41C3-8991-9FD9573230C6}" dt="2023-01-09T07:47:10.623" v="1" actId="47"/>
        <pc:sldMkLst>
          <pc:docMk/>
          <pc:sldMk cId="1745010975" sldId="258"/>
        </pc:sldMkLst>
      </pc:sldChg>
      <pc:sldChg chg="del">
        <pc:chgData name="HRT Daniel Steinberger" userId="0f0730ee-ce2d-463c-8ed3-97b23faec864" providerId="ADAL" clId="{C8F6B2E4-CF10-41C3-8991-9FD9573230C6}" dt="2023-01-09T07:47:10.894" v="2" actId="47"/>
        <pc:sldMkLst>
          <pc:docMk/>
          <pc:sldMk cId="965979671" sldId="259"/>
        </pc:sldMkLst>
      </pc:sldChg>
      <pc:sldChg chg="del">
        <pc:chgData name="HRT Daniel Steinberger" userId="0f0730ee-ce2d-463c-8ed3-97b23faec864" providerId="ADAL" clId="{C8F6B2E4-CF10-41C3-8991-9FD9573230C6}" dt="2023-01-09T07:47:11.502" v="5" actId="47"/>
        <pc:sldMkLst>
          <pc:docMk/>
          <pc:sldMk cId="1436983278" sldId="262"/>
        </pc:sldMkLst>
      </pc:sldChg>
      <pc:sldChg chg="del">
        <pc:chgData name="HRT Daniel Steinberger" userId="0f0730ee-ce2d-463c-8ed3-97b23faec864" providerId="ADAL" clId="{C8F6B2E4-CF10-41C3-8991-9FD9573230C6}" dt="2023-01-09T07:47:11.308" v="4" actId="47"/>
        <pc:sldMkLst>
          <pc:docMk/>
          <pc:sldMk cId="375896046" sldId="266"/>
        </pc:sldMkLst>
      </pc:sldChg>
      <pc:sldChg chg="del">
        <pc:chgData name="HRT Daniel Steinberger" userId="0f0730ee-ce2d-463c-8ed3-97b23faec864" providerId="ADAL" clId="{C8F6B2E4-CF10-41C3-8991-9FD9573230C6}" dt="2023-01-09T07:47:13.084" v="10" actId="47"/>
        <pc:sldMkLst>
          <pc:docMk/>
          <pc:sldMk cId="2794184563" sldId="268"/>
        </pc:sldMkLst>
      </pc:sldChg>
      <pc:sldChg chg="del">
        <pc:chgData name="HRT Daniel Steinberger" userId="0f0730ee-ce2d-463c-8ed3-97b23faec864" providerId="ADAL" clId="{C8F6B2E4-CF10-41C3-8991-9FD9573230C6}" dt="2023-01-09T07:47:12.572" v="9" actId="47"/>
        <pc:sldMkLst>
          <pc:docMk/>
          <pc:sldMk cId="4268894913" sldId="270"/>
        </pc:sldMkLst>
      </pc:sldChg>
      <pc:sldChg chg="del">
        <pc:chgData name="HRT Daniel Steinberger" userId="0f0730ee-ce2d-463c-8ed3-97b23faec864" providerId="ADAL" clId="{C8F6B2E4-CF10-41C3-8991-9FD9573230C6}" dt="2023-01-09T07:47:11.710" v="6" actId="47"/>
        <pc:sldMkLst>
          <pc:docMk/>
          <pc:sldMk cId="256136983" sldId="271"/>
        </pc:sldMkLst>
      </pc:sldChg>
      <pc:sldChg chg="modSp mod modTransition">
        <pc:chgData name="HRT Daniel Steinberger" userId="0f0730ee-ce2d-463c-8ed3-97b23faec864" providerId="ADAL" clId="{C8F6B2E4-CF10-41C3-8991-9FD9573230C6}" dt="2023-01-09T07:56:47.509" v="207" actId="2711"/>
        <pc:sldMkLst>
          <pc:docMk/>
          <pc:sldMk cId="3575304664" sldId="274"/>
        </pc:sldMkLst>
        <pc:spChg chg="mod">
          <ac:chgData name="HRT Daniel Steinberger" userId="0f0730ee-ce2d-463c-8ed3-97b23faec864" providerId="ADAL" clId="{C8F6B2E4-CF10-41C3-8991-9FD9573230C6}" dt="2023-01-09T07:48:49.220" v="64" actId="1076"/>
          <ac:spMkLst>
            <pc:docMk/>
            <pc:sldMk cId="3575304664" sldId="274"/>
            <ac:spMk id="2" creationId="{5A0B9C6C-8260-4C21-AD1C-74F2BEFDA2A3}"/>
          </ac:spMkLst>
        </pc:spChg>
        <pc:spChg chg="mod">
          <ac:chgData name="HRT Daniel Steinberger" userId="0f0730ee-ce2d-463c-8ed3-97b23faec864" providerId="ADAL" clId="{C8F6B2E4-CF10-41C3-8991-9FD9573230C6}" dt="2023-01-09T07:56:47.509" v="207" actId="2711"/>
          <ac:spMkLst>
            <pc:docMk/>
            <pc:sldMk cId="3575304664" sldId="274"/>
            <ac:spMk id="3" creationId="{37620E22-9F84-41EE-802E-28D078518F43}"/>
          </ac:spMkLst>
        </pc:spChg>
      </pc:sldChg>
      <pc:sldChg chg="modTransition">
        <pc:chgData name="HRT Daniel Steinberger" userId="0f0730ee-ce2d-463c-8ed3-97b23faec864" providerId="ADAL" clId="{C8F6B2E4-CF10-41C3-8991-9FD9573230C6}" dt="2023-01-09T07:51:22.313" v="155"/>
        <pc:sldMkLst>
          <pc:docMk/>
          <pc:sldMk cId="676130848" sldId="275"/>
        </pc:sldMkLst>
      </pc:sldChg>
      <pc:sldChg chg="del">
        <pc:chgData name="HRT Daniel Steinberger" userId="0f0730ee-ce2d-463c-8ed3-97b23faec864" providerId="ADAL" clId="{C8F6B2E4-CF10-41C3-8991-9FD9573230C6}" dt="2023-01-09T07:47:11.931" v="7" actId="47"/>
        <pc:sldMkLst>
          <pc:docMk/>
          <pc:sldMk cId="171577015" sldId="276"/>
        </pc:sldMkLst>
      </pc:sldChg>
      <pc:sldChg chg="addSp delSp modSp new mod setBg">
        <pc:chgData name="HRT Daniel Steinberger" userId="0f0730ee-ce2d-463c-8ed3-97b23faec864" providerId="ADAL" clId="{C8F6B2E4-CF10-41C3-8991-9FD9573230C6}" dt="2023-01-09T08:49:57.039" v="986" actId="1076"/>
        <pc:sldMkLst>
          <pc:docMk/>
          <pc:sldMk cId="2759389298" sldId="276"/>
        </pc:sldMkLst>
        <pc:spChg chg="mod">
          <ac:chgData name="HRT Daniel Steinberger" userId="0f0730ee-ce2d-463c-8ed3-97b23faec864" providerId="ADAL" clId="{C8F6B2E4-CF10-41C3-8991-9FD9573230C6}" dt="2023-01-09T07:49:15.694" v="81" actId="20577"/>
          <ac:spMkLst>
            <pc:docMk/>
            <pc:sldMk cId="2759389298" sldId="276"/>
            <ac:spMk id="2" creationId="{AFD25846-5232-3F1E-0199-81A2FCA35A04}"/>
          </ac:spMkLst>
        </pc:spChg>
        <pc:spChg chg="del">
          <ac:chgData name="HRT Daniel Steinberger" userId="0f0730ee-ce2d-463c-8ed3-97b23faec864" providerId="ADAL" clId="{C8F6B2E4-CF10-41C3-8991-9FD9573230C6}" dt="2023-01-09T07:55:02.329" v="164" actId="478"/>
          <ac:spMkLst>
            <pc:docMk/>
            <pc:sldMk cId="2759389298" sldId="276"/>
            <ac:spMk id="3" creationId="{D356DC36-1740-9F70-55AF-3A068BFEE7AF}"/>
          </ac:spMkLst>
        </pc:spChg>
        <pc:spChg chg="add mod">
          <ac:chgData name="HRT Daniel Steinberger" userId="0f0730ee-ce2d-463c-8ed3-97b23faec864" providerId="ADAL" clId="{C8F6B2E4-CF10-41C3-8991-9FD9573230C6}" dt="2023-01-09T08:31:11.412" v="616" actId="692"/>
          <ac:spMkLst>
            <pc:docMk/>
            <pc:sldMk cId="2759389298" sldId="276"/>
            <ac:spMk id="6" creationId="{4A7093A0-F5C7-DD03-6DF6-0E069EB72B7C}"/>
          </ac:spMkLst>
        </pc:spChg>
        <pc:spChg chg="add mod">
          <ac:chgData name="HRT Daniel Steinberger" userId="0f0730ee-ce2d-463c-8ed3-97b23faec864" providerId="ADAL" clId="{C8F6B2E4-CF10-41C3-8991-9FD9573230C6}" dt="2023-01-09T08:31:16.545" v="617" actId="207"/>
          <ac:spMkLst>
            <pc:docMk/>
            <pc:sldMk cId="2759389298" sldId="276"/>
            <ac:spMk id="7" creationId="{06E918E5-7C4C-B729-A70E-3509D4C2B0C9}"/>
          </ac:spMkLst>
        </pc:spChg>
        <pc:spChg chg="add mod">
          <ac:chgData name="HRT Daniel Steinberger" userId="0f0730ee-ce2d-463c-8ed3-97b23faec864" providerId="ADAL" clId="{C8F6B2E4-CF10-41C3-8991-9FD9573230C6}" dt="2023-01-09T08:31:19.274" v="618" actId="207"/>
          <ac:spMkLst>
            <pc:docMk/>
            <pc:sldMk cId="2759389298" sldId="276"/>
            <ac:spMk id="8" creationId="{28BB9155-85B8-3ED5-77CE-804776F8BC33}"/>
          </ac:spMkLst>
        </pc:spChg>
        <pc:spChg chg="add mod">
          <ac:chgData name="HRT Daniel Steinberger" userId="0f0730ee-ce2d-463c-8ed3-97b23faec864" providerId="ADAL" clId="{C8F6B2E4-CF10-41C3-8991-9FD9573230C6}" dt="2023-01-09T08:49:51.855" v="984" actId="1076"/>
          <ac:spMkLst>
            <pc:docMk/>
            <pc:sldMk cId="2759389298" sldId="276"/>
            <ac:spMk id="9" creationId="{9930A5B6-6F05-19B8-B381-237B47B20328}"/>
          </ac:spMkLst>
        </pc:spChg>
        <pc:spChg chg="add mod">
          <ac:chgData name="HRT Daniel Steinberger" userId="0f0730ee-ce2d-463c-8ed3-97b23faec864" providerId="ADAL" clId="{C8F6B2E4-CF10-41C3-8991-9FD9573230C6}" dt="2023-01-09T08:49:54.486" v="985" actId="1076"/>
          <ac:spMkLst>
            <pc:docMk/>
            <pc:sldMk cId="2759389298" sldId="276"/>
            <ac:spMk id="10" creationId="{E583508D-54F2-71C6-8B01-450A6E07EDEF}"/>
          </ac:spMkLst>
        </pc:spChg>
        <pc:spChg chg="add mod">
          <ac:chgData name="HRT Daniel Steinberger" userId="0f0730ee-ce2d-463c-8ed3-97b23faec864" providerId="ADAL" clId="{C8F6B2E4-CF10-41C3-8991-9FD9573230C6}" dt="2023-01-09T08:49:57.039" v="986" actId="1076"/>
          <ac:spMkLst>
            <pc:docMk/>
            <pc:sldMk cId="2759389298" sldId="276"/>
            <ac:spMk id="11" creationId="{552CF36C-B6DD-C87B-5718-6BDC9985E01C}"/>
          </ac:spMkLst>
        </pc:spChg>
        <pc:picChg chg="add mod">
          <ac:chgData name="HRT Daniel Steinberger" userId="0f0730ee-ce2d-463c-8ed3-97b23faec864" providerId="ADAL" clId="{C8F6B2E4-CF10-41C3-8991-9FD9573230C6}" dt="2023-01-09T07:58:23.397" v="227" actId="1076"/>
          <ac:picMkLst>
            <pc:docMk/>
            <pc:sldMk cId="2759389298" sldId="276"/>
            <ac:picMk id="5" creationId="{EB75D6D2-8612-8868-BF14-7C4BE0F47D35}"/>
          </ac:picMkLst>
        </pc:picChg>
      </pc:sldChg>
      <pc:sldChg chg="modSp new del mod setBg">
        <pc:chgData name="HRT Daniel Steinberger" userId="0f0730ee-ce2d-463c-8ed3-97b23faec864" providerId="ADAL" clId="{C8F6B2E4-CF10-41C3-8991-9FD9573230C6}" dt="2023-01-09T07:55:15.505" v="168" actId="47"/>
        <pc:sldMkLst>
          <pc:docMk/>
          <pc:sldMk cId="731653461" sldId="277"/>
        </pc:sldMkLst>
        <pc:spChg chg="mod">
          <ac:chgData name="HRT Daniel Steinberger" userId="0f0730ee-ce2d-463c-8ed3-97b23faec864" providerId="ADAL" clId="{C8F6B2E4-CF10-41C3-8991-9FD9573230C6}" dt="2023-01-09T07:50:15.788" v="122" actId="20577"/>
          <ac:spMkLst>
            <pc:docMk/>
            <pc:sldMk cId="731653461" sldId="277"/>
            <ac:spMk id="2" creationId="{B8C93F15-A786-AD5E-EAED-9DEBC3A0802C}"/>
          </ac:spMkLst>
        </pc:spChg>
      </pc:sldChg>
      <pc:sldChg chg="del">
        <pc:chgData name="HRT Daniel Steinberger" userId="0f0730ee-ce2d-463c-8ed3-97b23faec864" providerId="ADAL" clId="{C8F6B2E4-CF10-41C3-8991-9FD9573230C6}" dt="2023-01-09T07:47:11.130" v="3" actId="47"/>
        <pc:sldMkLst>
          <pc:docMk/>
          <pc:sldMk cId="3642698000" sldId="277"/>
        </pc:sldMkLst>
      </pc:sldChg>
      <pc:sldChg chg="del">
        <pc:chgData name="HRT Daniel Steinberger" userId="0f0730ee-ce2d-463c-8ed3-97b23faec864" providerId="ADAL" clId="{C8F6B2E4-CF10-41C3-8991-9FD9573230C6}" dt="2023-01-09T07:47:12.153" v="8" actId="47"/>
        <pc:sldMkLst>
          <pc:docMk/>
          <pc:sldMk cId="926200614" sldId="278"/>
        </pc:sldMkLst>
      </pc:sldChg>
      <pc:sldChg chg="addSp delSp modSp new mod setBg">
        <pc:chgData name="HRT Daniel Steinberger" userId="0f0730ee-ce2d-463c-8ed3-97b23faec864" providerId="ADAL" clId="{C8F6B2E4-CF10-41C3-8991-9FD9573230C6}" dt="2023-01-09T08:48:42.585" v="916" actId="1076"/>
        <pc:sldMkLst>
          <pc:docMk/>
          <pc:sldMk cId="1966667642" sldId="278"/>
        </pc:sldMkLst>
        <pc:spChg chg="mod">
          <ac:chgData name="HRT Daniel Steinberger" userId="0f0730ee-ce2d-463c-8ed3-97b23faec864" providerId="ADAL" clId="{C8F6B2E4-CF10-41C3-8991-9FD9573230C6}" dt="2023-01-09T07:50:37.005" v="149" actId="20577"/>
          <ac:spMkLst>
            <pc:docMk/>
            <pc:sldMk cId="1966667642" sldId="278"/>
            <ac:spMk id="2" creationId="{C815F749-ADFD-4AAD-36A5-9E507271B4EA}"/>
          </ac:spMkLst>
        </pc:spChg>
        <pc:spChg chg="del">
          <ac:chgData name="HRT Daniel Steinberger" userId="0f0730ee-ce2d-463c-8ed3-97b23faec864" providerId="ADAL" clId="{C8F6B2E4-CF10-41C3-8991-9FD9573230C6}" dt="2023-01-09T07:58:27.189" v="228" actId="478"/>
          <ac:spMkLst>
            <pc:docMk/>
            <pc:sldMk cId="1966667642" sldId="278"/>
            <ac:spMk id="3" creationId="{3CCAB180-72BE-1525-0D4C-6C58CB0ABD76}"/>
          </ac:spMkLst>
        </pc:spChg>
        <pc:spChg chg="add mod">
          <ac:chgData name="HRT Daniel Steinberger" userId="0f0730ee-ce2d-463c-8ed3-97b23faec864" providerId="ADAL" clId="{C8F6B2E4-CF10-41C3-8991-9FD9573230C6}" dt="2023-01-09T08:44:57.216" v="864" actId="1076"/>
          <ac:spMkLst>
            <pc:docMk/>
            <pc:sldMk cId="1966667642" sldId="278"/>
            <ac:spMk id="6" creationId="{60DC2138-E911-C28C-76B1-68B65618B94D}"/>
          </ac:spMkLst>
        </pc:spChg>
        <pc:spChg chg="add mod">
          <ac:chgData name="HRT Daniel Steinberger" userId="0f0730ee-ce2d-463c-8ed3-97b23faec864" providerId="ADAL" clId="{C8F6B2E4-CF10-41C3-8991-9FD9573230C6}" dt="2023-01-09T08:48:25.036" v="912" actId="1076"/>
          <ac:spMkLst>
            <pc:docMk/>
            <pc:sldMk cId="1966667642" sldId="278"/>
            <ac:spMk id="7" creationId="{A6AA6EC2-923A-EC78-1EB1-EB3F62B16746}"/>
          </ac:spMkLst>
        </pc:spChg>
        <pc:spChg chg="add mod">
          <ac:chgData name="HRT Daniel Steinberger" userId="0f0730ee-ce2d-463c-8ed3-97b23faec864" providerId="ADAL" clId="{C8F6B2E4-CF10-41C3-8991-9FD9573230C6}" dt="2023-01-09T08:48:38.716" v="915" actId="14100"/>
          <ac:spMkLst>
            <pc:docMk/>
            <pc:sldMk cId="1966667642" sldId="278"/>
            <ac:spMk id="8" creationId="{DE960CC4-C370-2831-5477-600120BB63F1}"/>
          </ac:spMkLst>
        </pc:spChg>
        <pc:spChg chg="add mod">
          <ac:chgData name="HRT Daniel Steinberger" userId="0f0730ee-ce2d-463c-8ed3-97b23faec864" providerId="ADAL" clId="{C8F6B2E4-CF10-41C3-8991-9FD9573230C6}" dt="2023-01-09T08:48:42.585" v="916" actId="1076"/>
          <ac:spMkLst>
            <pc:docMk/>
            <pc:sldMk cId="1966667642" sldId="278"/>
            <ac:spMk id="9" creationId="{5464B86F-4C03-046D-762F-8FF843F4A384}"/>
          </ac:spMkLst>
        </pc:spChg>
        <pc:spChg chg="add mod">
          <ac:chgData name="HRT Daniel Steinberger" userId="0f0730ee-ce2d-463c-8ed3-97b23faec864" providerId="ADAL" clId="{C8F6B2E4-CF10-41C3-8991-9FD9573230C6}" dt="2023-01-09T08:44:48.407" v="860" actId="1076"/>
          <ac:spMkLst>
            <pc:docMk/>
            <pc:sldMk cId="1966667642" sldId="278"/>
            <ac:spMk id="10" creationId="{1E400F83-F24D-0D68-FADB-56AF6860124E}"/>
          </ac:spMkLst>
        </pc:spChg>
        <pc:spChg chg="add mod">
          <ac:chgData name="HRT Daniel Steinberger" userId="0f0730ee-ce2d-463c-8ed3-97b23faec864" providerId="ADAL" clId="{C8F6B2E4-CF10-41C3-8991-9FD9573230C6}" dt="2023-01-09T08:48:29.403" v="913" actId="1076"/>
          <ac:spMkLst>
            <pc:docMk/>
            <pc:sldMk cId="1966667642" sldId="278"/>
            <ac:spMk id="11" creationId="{FD5DAE16-CBB9-5BE3-6755-AA661A4A4472}"/>
          </ac:spMkLst>
        </pc:spChg>
        <pc:picChg chg="add mod">
          <ac:chgData name="HRT Daniel Steinberger" userId="0f0730ee-ce2d-463c-8ed3-97b23faec864" providerId="ADAL" clId="{C8F6B2E4-CF10-41C3-8991-9FD9573230C6}" dt="2023-01-09T07:58:50.784" v="244" actId="1076"/>
          <ac:picMkLst>
            <pc:docMk/>
            <pc:sldMk cId="1966667642" sldId="278"/>
            <ac:picMk id="5" creationId="{3E07C3AB-9D6E-D7A2-9814-E5494B4EDC5F}"/>
          </ac:picMkLst>
        </pc:picChg>
      </pc:sldChg>
      <pc:sldChg chg="modSp new del mod ord">
        <pc:chgData name="HRT Daniel Steinberger" userId="0f0730ee-ce2d-463c-8ed3-97b23faec864" providerId="ADAL" clId="{C8F6B2E4-CF10-41C3-8991-9FD9573230C6}" dt="2023-01-09T07:50:43.927" v="153" actId="47"/>
        <pc:sldMkLst>
          <pc:docMk/>
          <pc:sldMk cId="3695489576" sldId="279"/>
        </pc:sldMkLst>
        <pc:spChg chg="mod">
          <ac:chgData name="HRT Daniel Steinberger" userId="0f0730ee-ce2d-463c-8ed3-97b23faec864" providerId="ADAL" clId="{C8F6B2E4-CF10-41C3-8991-9FD9573230C6}" dt="2023-01-09T07:49:46.582" v="98" actId="403"/>
          <ac:spMkLst>
            <pc:docMk/>
            <pc:sldMk cId="3695489576" sldId="279"/>
            <ac:spMk id="2" creationId="{8925582F-91D1-2FBA-E63A-6BEFD77C88A4}"/>
          </ac:spMkLst>
        </pc:spChg>
      </pc:sldChg>
      <pc:sldChg chg="addSp delSp modSp new mod setBg">
        <pc:chgData name="HRT Daniel Steinberger" userId="0f0730ee-ce2d-463c-8ed3-97b23faec864" providerId="ADAL" clId="{C8F6B2E4-CF10-41C3-8991-9FD9573230C6}" dt="2023-01-09T09:08:31.437" v="1245" actId="403"/>
        <pc:sldMkLst>
          <pc:docMk/>
          <pc:sldMk cId="2627404499" sldId="280"/>
        </pc:sldMkLst>
        <pc:spChg chg="mod">
          <ac:chgData name="HRT Daniel Steinberger" userId="0f0730ee-ce2d-463c-8ed3-97b23faec864" providerId="ADAL" clId="{C8F6B2E4-CF10-41C3-8991-9FD9573230C6}" dt="2023-01-09T09:08:31.437" v="1245" actId="403"/>
          <ac:spMkLst>
            <pc:docMk/>
            <pc:sldMk cId="2627404499" sldId="280"/>
            <ac:spMk id="2" creationId="{57F1CDA7-C6C3-BC7E-5C81-88F4D48BA7EA}"/>
          </ac:spMkLst>
        </pc:spChg>
        <pc:spChg chg="del">
          <ac:chgData name="HRT Daniel Steinberger" userId="0f0730ee-ce2d-463c-8ed3-97b23faec864" providerId="ADAL" clId="{C8F6B2E4-CF10-41C3-8991-9FD9573230C6}" dt="2023-01-09T07:57:31.976" v="210" actId="478"/>
          <ac:spMkLst>
            <pc:docMk/>
            <pc:sldMk cId="2627404499" sldId="280"/>
            <ac:spMk id="3" creationId="{4B7578C9-3B47-15D5-3182-AE6CE846DC30}"/>
          </ac:spMkLst>
        </pc:spChg>
        <pc:spChg chg="add mod">
          <ac:chgData name="HRT Daniel Steinberger" userId="0f0730ee-ce2d-463c-8ed3-97b23faec864" providerId="ADAL" clId="{C8F6B2E4-CF10-41C3-8991-9FD9573230C6}" dt="2023-01-09T08:51:10.326" v="992" actId="1076"/>
          <ac:spMkLst>
            <pc:docMk/>
            <pc:sldMk cId="2627404499" sldId="280"/>
            <ac:spMk id="6" creationId="{D9A3E128-8C5D-6074-3DF6-ADDDD50444D5}"/>
          </ac:spMkLst>
        </pc:spChg>
        <pc:spChg chg="add mod">
          <ac:chgData name="HRT Daniel Steinberger" userId="0f0730ee-ce2d-463c-8ed3-97b23faec864" providerId="ADAL" clId="{C8F6B2E4-CF10-41C3-8991-9FD9573230C6}" dt="2023-01-09T08:51:20.361" v="995" actId="1076"/>
          <ac:spMkLst>
            <pc:docMk/>
            <pc:sldMk cId="2627404499" sldId="280"/>
            <ac:spMk id="7" creationId="{F5FF78BA-06CA-7958-D8BB-80744B891C89}"/>
          </ac:spMkLst>
        </pc:spChg>
        <pc:spChg chg="add mod">
          <ac:chgData name="HRT Daniel Steinberger" userId="0f0730ee-ce2d-463c-8ed3-97b23faec864" providerId="ADAL" clId="{C8F6B2E4-CF10-41C3-8991-9FD9573230C6}" dt="2023-01-09T08:53:58.353" v="1225" actId="14100"/>
          <ac:spMkLst>
            <pc:docMk/>
            <pc:sldMk cId="2627404499" sldId="280"/>
            <ac:spMk id="8" creationId="{905ABDDB-C4AF-A31F-E6D9-95D18706F8D9}"/>
          </ac:spMkLst>
        </pc:spChg>
        <pc:spChg chg="add mod">
          <ac:chgData name="HRT Daniel Steinberger" userId="0f0730ee-ce2d-463c-8ed3-97b23faec864" providerId="ADAL" clId="{C8F6B2E4-CF10-41C3-8991-9FD9573230C6}" dt="2023-01-09T08:54:03.285" v="1227" actId="14100"/>
          <ac:spMkLst>
            <pc:docMk/>
            <pc:sldMk cId="2627404499" sldId="280"/>
            <ac:spMk id="9" creationId="{2705C2CF-4380-8965-238F-77F8B9989C3F}"/>
          </ac:spMkLst>
        </pc:spChg>
        <pc:picChg chg="add mod">
          <ac:chgData name="HRT Daniel Steinberger" userId="0f0730ee-ce2d-463c-8ed3-97b23faec864" providerId="ADAL" clId="{C8F6B2E4-CF10-41C3-8991-9FD9573230C6}" dt="2023-01-09T07:59:01.014" v="252" actId="1076"/>
          <ac:picMkLst>
            <pc:docMk/>
            <pc:sldMk cId="2627404499" sldId="280"/>
            <ac:picMk id="5" creationId="{260B349F-4EB7-AB41-DF0B-94778515A60B}"/>
          </ac:picMkLst>
        </pc:picChg>
      </pc:sldChg>
      <pc:sldChg chg="addSp delSp modSp new mod setBg">
        <pc:chgData name="HRT Daniel Steinberger" userId="0f0730ee-ce2d-463c-8ed3-97b23faec864" providerId="ADAL" clId="{C8F6B2E4-CF10-41C3-8991-9FD9573230C6}" dt="2023-01-09T09:36:13.204" v="1649" actId="1076"/>
        <pc:sldMkLst>
          <pc:docMk/>
          <pc:sldMk cId="2108387817" sldId="281"/>
        </pc:sldMkLst>
        <pc:spChg chg="mod">
          <ac:chgData name="HRT Daniel Steinberger" userId="0f0730ee-ce2d-463c-8ed3-97b23faec864" providerId="ADAL" clId="{C8F6B2E4-CF10-41C3-8991-9FD9573230C6}" dt="2023-01-09T09:08:19.636" v="1243" actId="403"/>
          <ac:spMkLst>
            <pc:docMk/>
            <pc:sldMk cId="2108387817" sldId="281"/>
            <ac:spMk id="2" creationId="{EE9EDE6A-E04E-22D1-AB4B-52030540641E}"/>
          </ac:spMkLst>
        </pc:spChg>
        <pc:spChg chg="del">
          <ac:chgData name="HRT Daniel Steinberger" userId="0f0730ee-ce2d-463c-8ed3-97b23faec864" providerId="ADAL" clId="{C8F6B2E4-CF10-41C3-8991-9FD9573230C6}" dt="2023-01-09T07:57:34.424" v="211" actId="478"/>
          <ac:spMkLst>
            <pc:docMk/>
            <pc:sldMk cId="2108387817" sldId="281"/>
            <ac:spMk id="3" creationId="{C76B9982-A247-2FD9-3276-AD6A6B748352}"/>
          </ac:spMkLst>
        </pc:spChg>
        <pc:spChg chg="add mod">
          <ac:chgData name="HRT Daniel Steinberger" userId="0f0730ee-ce2d-463c-8ed3-97b23faec864" providerId="ADAL" clId="{C8F6B2E4-CF10-41C3-8991-9FD9573230C6}" dt="2023-01-09T09:35:02.339" v="1641" actId="1076"/>
          <ac:spMkLst>
            <pc:docMk/>
            <pc:sldMk cId="2108387817" sldId="281"/>
            <ac:spMk id="6" creationId="{50234FC4-9D6F-A697-7E3E-6EB7F76F2E0A}"/>
          </ac:spMkLst>
        </pc:spChg>
        <pc:spChg chg="add mod">
          <ac:chgData name="HRT Daniel Steinberger" userId="0f0730ee-ce2d-463c-8ed3-97b23faec864" providerId="ADAL" clId="{C8F6B2E4-CF10-41C3-8991-9FD9573230C6}" dt="2023-01-09T09:34:54.658" v="1640" actId="1076"/>
          <ac:spMkLst>
            <pc:docMk/>
            <pc:sldMk cId="2108387817" sldId="281"/>
            <ac:spMk id="7" creationId="{3D64EC3E-928A-6195-76B8-36905D4A6B55}"/>
          </ac:spMkLst>
        </pc:spChg>
        <pc:spChg chg="add mod">
          <ac:chgData name="HRT Daniel Steinberger" userId="0f0730ee-ce2d-463c-8ed3-97b23faec864" providerId="ADAL" clId="{C8F6B2E4-CF10-41C3-8991-9FD9573230C6}" dt="2023-01-09T09:34:46.859" v="1639" actId="1076"/>
          <ac:spMkLst>
            <pc:docMk/>
            <pc:sldMk cId="2108387817" sldId="281"/>
            <ac:spMk id="8" creationId="{771D91F1-D9DB-0242-4263-25CC20566954}"/>
          </ac:spMkLst>
        </pc:spChg>
        <pc:spChg chg="add mod">
          <ac:chgData name="HRT Daniel Steinberger" userId="0f0730ee-ce2d-463c-8ed3-97b23faec864" providerId="ADAL" clId="{C8F6B2E4-CF10-41C3-8991-9FD9573230C6}" dt="2023-01-09T09:35:07.092" v="1642" actId="1076"/>
          <ac:spMkLst>
            <pc:docMk/>
            <pc:sldMk cId="2108387817" sldId="281"/>
            <ac:spMk id="9" creationId="{52D7456C-B74B-22C1-1242-FAA145E8BA40}"/>
          </ac:spMkLst>
        </pc:spChg>
        <pc:spChg chg="add mod">
          <ac:chgData name="HRT Daniel Steinberger" userId="0f0730ee-ce2d-463c-8ed3-97b23faec864" providerId="ADAL" clId="{C8F6B2E4-CF10-41C3-8991-9FD9573230C6}" dt="2023-01-09T09:34:04.642" v="1634" actId="1076"/>
          <ac:spMkLst>
            <pc:docMk/>
            <pc:sldMk cId="2108387817" sldId="281"/>
            <ac:spMk id="10" creationId="{C2C20EF7-BEB2-FCE1-5E7B-FA1DC20DE6E8}"/>
          </ac:spMkLst>
        </pc:spChg>
        <pc:spChg chg="add mod">
          <ac:chgData name="HRT Daniel Steinberger" userId="0f0730ee-ce2d-463c-8ed3-97b23faec864" providerId="ADAL" clId="{C8F6B2E4-CF10-41C3-8991-9FD9573230C6}" dt="2023-01-09T09:33:51.026" v="1633" actId="1076"/>
          <ac:spMkLst>
            <pc:docMk/>
            <pc:sldMk cId="2108387817" sldId="281"/>
            <ac:spMk id="11" creationId="{39105E3C-7954-C76F-2AB9-BEE317A59E86}"/>
          </ac:spMkLst>
        </pc:spChg>
        <pc:spChg chg="add mod">
          <ac:chgData name="HRT Daniel Steinberger" userId="0f0730ee-ce2d-463c-8ed3-97b23faec864" providerId="ADAL" clId="{C8F6B2E4-CF10-41C3-8991-9FD9573230C6}" dt="2023-01-09T09:33:47.386" v="1632" actId="1076"/>
          <ac:spMkLst>
            <pc:docMk/>
            <pc:sldMk cId="2108387817" sldId="281"/>
            <ac:spMk id="12" creationId="{CDA3E0B5-1ABC-75A1-2C01-638AA687714F}"/>
          </ac:spMkLst>
        </pc:spChg>
        <pc:spChg chg="add mod">
          <ac:chgData name="HRT Daniel Steinberger" userId="0f0730ee-ce2d-463c-8ed3-97b23faec864" providerId="ADAL" clId="{C8F6B2E4-CF10-41C3-8991-9FD9573230C6}" dt="2023-01-09T09:33:28.706" v="1628" actId="1076"/>
          <ac:spMkLst>
            <pc:docMk/>
            <pc:sldMk cId="2108387817" sldId="281"/>
            <ac:spMk id="13" creationId="{A36EE1D5-2B03-F378-B4F5-8B87859202CC}"/>
          </ac:spMkLst>
        </pc:spChg>
        <pc:spChg chg="add mod">
          <ac:chgData name="HRT Daniel Steinberger" userId="0f0730ee-ce2d-463c-8ed3-97b23faec864" providerId="ADAL" clId="{C8F6B2E4-CF10-41C3-8991-9FD9573230C6}" dt="2023-01-09T09:35:48.366" v="1646" actId="1076"/>
          <ac:spMkLst>
            <pc:docMk/>
            <pc:sldMk cId="2108387817" sldId="281"/>
            <ac:spMk id="14" creationId="{6C018F14-5A49-C8AB-1996-747E1E4EBE5F}"/>
          </ac:spMkLst>
        </pc:spChg>
        <pc:spChg chg="add del mod">
          <ac:chgData name="HRT Daniel Steinberger" userId="0f0730ee-ce2d-463c-8ed3-97b23faec864" providerId="ADAL" clId="{C8F6B2E4-CF10-41C3-8991-9FD9573230C6}" dt="2023-01-09T09:18:37.672" v="1349" actId="478"/>
          <ac:spMkLst>
            <pc:docMk/>
            <pc:sldMk cId="2108387817" sldId="281"/>
            <ac:spMk id="15" creationId="{C6797312-3C29-1CC8-94F0-D00095DCF840}"/>
          </ac:spMkLst>
        </pc:spChg>
        <pc:spChg chg="add del mod">
          <ac:chgData name="HRT Daniel Steinberger" userId="0f0730ee-ce2d-463c-8ed3-97b23faec864" providerId="ADAL" clId="{C8F6B2E4-CF10-41C3-8991-9FD9573230C6}" dt="2023-01-09T09:18:42.390" v="1351" actId="478"/>
          <ac:spMkLst>
            <pc:docMk/>
            <pc:sldMk cId="2108387817" sldId="281"/>
            <ac:spMk id="16" creationId="{FC811A2E-562D-0DAC-CC53-CEB7EB613F6E}"/>
          </ac:spMkLst>
        </pc:spChg>
        <pc:spChg chg="add mod">
          <ac:chgData name="HRT Daniel Steinberger" userId="0f0730ee-ce2d-463c-8ed3-97b23faec864" providerId="ADAL" clId="{C8F6B2E4-CF10-41C3-8991-9FD9573230C6}" dt="2023-01-09T09:35:52.249" v="1647" actId="1076"/>
          <ac:spMkLst>
            <pc:docMk/>
            <pc:sldMk cId="2108387817" sldId="281"/>
            <ac:spMk id="17" creationId="{C5A182D3-FE1C-FFE6-A8CF-E0471DE82086}"/>
          </ac:spMkLst>
        </pc:spChg>
        <pc:spChg chg="add del mod">
          <ac:chgData name="HRT Daniel Steinberger" userId="0f0730ee-ce2d-463c-8ed3-97b23faec864" providerId="ADAL" clId="{C8F6B2E4-CF10-41C3-8991-9FD9573230C6}" dt="2023-01-09T09:27:57.766" v="1626"/>
          <ac:spMkLst>
            <pc:docMk/>
            <pc:sldMk cId="2108387817" sldId="281"/>
            <ac:spMk id="18" creationId="{DA40011E-A8E1-CF86-2A7C-CB5F27EBD6BF}"/>
          </ac:spMkLst>
        </pc:spChg>
        <pc:spChg chg="add mod">
          <ac:chgData name="HRT Daniel Steinberger" userId="0f0730ee-ce2d-463c-8ed3-97b23faec864" providerId="ADAL" clId="{C8F6B2E4-CF10-41C3-8991-9FD9573230C6}" dt="2023-01-09T09:36:13.204" v="1649" actId="1076"/>
          <ac:spMkLst>
            <pc:docMk/>
            <pc:sldMk cId="2108387817" sldId="281"/>
            <ac:spMk id="19" creationId="{D18A6D85-54D7-389F-169B-5FF549E83AED}"/>
          </ac:spMkLst>
        </pc:spChg>
        <pc:spChg chg="add mod">
          <ac:chgData name="HRT Daniel Steinberger" userId="0f0730ee-ce2d-463c-8ed3-97b23faec864" providerId="ADAL" clId="{C8F6B2E4-CF10-41C3-8991-9FD9573230C6}" dt="2023-01-09T09:34:31.130" v="1637" actId="1076"/>
          <ac:spMkLst>
            <pc:docMk/>
            <pc:sldMk cId="2108387817" sldId="281"/>
            <ac:spMk id="20" creationId="{8C8D05EB-2B6E-81A2-4F8A-E52D06FCF250}"/>
          </ac:spMkLst>
        </pc:spChg>
        <pc:spChg chg="add mod">
          <ac:chgData name="HRT Daniel Steinberger" userId="0f0730ee-ce2d-463c-8ed3-97b23faec864" providerId="ADAL" clId="{C8F6B2E4-CF10-41C3-8991-9FD9573230C6}" dt="2023-01-09T09:34:25.338" v="1636" actId="1076"/>
          <ac:spMkLst>
            <pc:docMk/>
            <pc:sldMk cId="2108387817" sldId="281"/>
            <ac:spMk id="21" creationId="{B6999144-9934-00A6-945B-EA777BF42485}"/>
          </ac:spMkLst>
        </pc:spChg>
        <pc:spChg chg="add mod">
          <ac:chgData name="HRT Daniel Steinberger" userId="0f0730ee-ce2d-463c-8ed3-97b23faec864" providerId="ADAL" clId="{C8F6B2E4-CF10-41C3-8991-9FD9573230C6}" dt="2023-01-09T09:34:19.442" v="1635" actId="1076"/>
          <ac:spMkLst>
            <pc:docMk/>
            <pc:sldMk cId="2108387817" sldId="281"/>
            <ac:spMk id="22" creationId="{BDD9A13B-9B39-20B8-947E-FEEEA14AD8DA}"/>
          </ac:spMkLst>
        </pc:spChg>
        <pc:spChg chg="add mod">
          <ac:chgData name="HRT Daniel Steinberger" userId="0f0730ee-ce2d-463c-8ed3-97b23faec864" providerId="ADAL" clId="{C8F6B2E4-CF10-41C3-8991-9FD9573230C6}" dt="2023-01-09T09:33:32.209" v="1629" actId="1076"/>
          <ac:spMkLst>
            <pc:docMk/>
            <pc:sldMk cId="2108387817" sldId="281"/>
            <ac:spMk id="23" creationId="{4BBCE388-998B-09B8-940E-C59CD37ED7AC}"/>
          </ac:spMkLst>
        </pc:spChg>
        <pc:picChg chg="add mod">
          <ac:chgData name="HRT Daniel Steinberger" userId="0f0730ee-ce2d-463c-8ed3-97b23faec864" providerId="ADAL" clId="{C8F6B2E4-CF10-41C3-8991-9FD9573230C6}" dt="2023-01-09T09:14:27.194" v="1303" actId="1076"/>
          <ac:picMkLst>
            <pc:docMk/>
            <pc:sldMk cId="2108387817" sldId="281"/>
            <ac:picMk id="5" creationId="{6BE19B60-6893-ED13-115E-825C2EA7B169}"/>
          </ac:picMkLst>
        </pc:picChg>
      </pc:sldChg>
      <pc:sldChg chg="delSp new del mod setBg">
        <pc:chgData name="HRT Daniel Steinberger" userId="0f0730ee-ce2d-463c-8ed3-97b23faec864" providerId="ADAL" clId="{C8F6B2E4-CF10-41C3-8991-9FD9573230C6}" dt="2023-01-09T09:28:00.800" v="1627" actId="47"/>
        <pc:sldMkLst>
          <pc:docMk/>
          <pc:sldMk cId="510190511" sldId="282"/>
        </pc:sldMkLst>
        <pc:spChg chg="del">
          <ac:chgData name="HRT Daniel Steinberger" userId="0f0730ee-ce2d-463c-8ed3-97b23faec864" providerId="ADAL" clId="{C8F6B2E4-CF10-41C3-8991-9FD9573230C6}" dt="2023-01-09T07:57:36.266" v="212" actId="478"/>
          <ac:spMkLst>
            <pc:docMk/>
            <pc:sldMk cId="510190511" sldId="282"/>
            <ac:spMk id="3" creationId="{64C16A6C-1B37-9BF0-317F-8B41F8592A9C}"/>
          </ac:spMkLst>
        </pc:spChg>
      </pc:sldChg>
      <pc:sldMasterChg chg="delSldLayout">
        <pc:chgData name="HRT Daniel Steinberger" userId="0f0730ee-ce2d-463c-8ed3-97b23faec864" providerId="ADAL" clId="{C8F6B2E4-CF10-41C3-8991-9FD9573230C6}" dt="2023-01-09T07:47:13.084" v="10" actId="47"/>
        <pc:sldMasterMkLst>
          <pc:docMk/>
          <pc:sldMasterMk cId="2722798793" sldId="2147483912"/>
        </pc:sldMasterMkLst>
        <pc:sldLayoutChg chg="del">
          <pc:chgData name="HRT Daniel Steinberger" userId="0f0730ee-ce2d-463c-8ed3-97b23faec864" providerId="ADAL" clId="{C8F6B2E4-CF10-41C3-8991-9FD9573230C6}" dt="2023-01-09T07:47:12.572" v="9" actId="47"/>
          <pc:sldLayoutMkLst>
            <pc:docMk/>
            <pc:sldMasterMk cId="2722798793" sldId="2147483912"/>
            <pc:sldLayoutMk cId="3504495055" sldId="2147483917"/>
          </pc:sldLayoutMkLst>
        </pc:sldLayoutChg>
        <pc:sldLayoutChg chg="del">
          <pc:chgData name="HRT Daniel Steinberger" userId="0f0730ee-ce2d-463c-8ed3-97b23faec864" providerId="ADAL" clId="{C8F6B2E4-CF10-41C3-8991-9FD9573230C6}" dt="2023-01-09T07:47:13.084" v="10" actId="47"/>
          <pc:sldLayoutMkLst>
            <pc:docMk/>
            <pc:sldMasterMk cId="2722798793" sldId="2147483912"/>
            <pc:sldLayoutMk cId="2943319546" sldId="2147483918"/>
          </pc:sldLayoutMkLst>
        </pc:sldLayoutChg>
      </pc:sldMasterChg>
    </pc:docChg>
  </pc:docChgLst>
</pc:chgInfo>
</file>

<file path=ppt/media/image1.jpeg>
</file>

<file path=ppt/media/image2.gi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9EB5E-1C8B-41EC-913F-5F27B788B542}" type="datetimeFigureOut">
              <a:rPr lang="de-DE" smtClean="0"/>
              <a:t>09.01.2023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BC990-C588-4952-BF1A-FE467C4AE88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3239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R - 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" y="0"/>
            <a:ext cx="12188388" cy="6858000"/>
          </a:xfrm>
          <a:prstGeom prst="rect">
            <a:avLst/>
          </a:prstGeom>
        </p:spPr>
      </p:pic>
      <p:sp>
        <p:nvSpPr>
          <p:cNvPr id="16" name="Titel 1"/>
          <p:cNvSpPr>
            <a:spLocks noGrp="1"/>
          </p:cNvSpPr>
          <p:nvPr>
            <p:ph type="ctrTitle" hasCustomPrompt="1"/>
          </p:nvPr>
        </p:nvSpPr>
        <p:spPr>
          <a:xfrm>
            <a:off x="431800" y="2146803"/>
            <a:ext cx="6653429" cy="1436291"/>
          </a:xfrm>
        </p:spPr>
        <p:txBody>
          <a:bodyPr tIns="0" rIns="0" bIns="0">
            <a:spAutoFit/>
          </a:bodyPr>
          <a:lstStyle>
            <a:lvl1pPr algn="l">
              <a:lnSpc>
                <a:spcPts val="5600"/>
              </a:lnSpc>
              <a:defRPr sz="4800" cap="all" baseline="0">
                <a:solidFill>
                  <a:srgbClr val="555555"/>
                </a:solidFill>
                <a:latin typeface="Arial Narrow" pitchFamily="34" charset="0"/>
              </a:defRPr>
            </a:lvl1pPr>
          </a:lstStyle>
          <a:p>
            <a:r>
              <a:rPr lang="de-DE"/>
              <a:t>TITEL DURCH KLICKEN BEARBEITEN</a:t>
            </a:r>
          </a:p>
        </p:txBody>
      </p:sp>
      <p:sp>
        <p:nvSpPr>
          <p:cNvPr id="17" name="Textplatzhalt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0" y="3703618"/>
            <a:ext cx="6667499" cy="314973"/>
          </a:xfrm>
          <a:prstGeom prst="rect">
            <a:avLst/>
          </a:prstGeom>
        </p:spPr>
        <p:txBody>
          <a:bodyPr lIns="0" tIns="36000" rIns="0" bIns="36000"/>
          <a:lstStyle>
            <a:lvl1pPr marL="0"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19" name="Textplatzhalter 19"/>
          <p:cNvSpPr>
            <a:spLocks noGrp="1"/>
          </p:cNvSpPr>
          <p:nvPr>
            <p:ph type="body" sz="quarter" idx="11"/>
          </p:nvPr>
        </p:nvSpPr>
        <p:spPr>
          <a:xfrm>
            <a:off x="431801" y="4036275"/>
            <a:ext cx="3333340" cy="240000"/>
          </a:xfrm>
          <a:prstGeom prst="rect">
            <a:avLst/>
          </a:prstGeom>
        </p:spPr>
        <p:txBody>
          <a:bodyPr lIns="0" tIns="36000" rIns="0" bIns="0" anchor="ctr" anchorCtr="0"/>
          <a:lstStyle>
            <a:lvl1pPr>
              <a:defRPr sz="1600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platzhalt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3773473" y="4036276"/>
            <a:ext cx="3317360" cy="240000"/>
          </a:xfrm>
          <a:prstGeom prst="rect">
            <a:avLst/>
          </a:prstGeom>
        </p:spPr>
        <p:txBody>
          <a:bodyPr lIns="0" tIns="36000" rIns="0" bIns="0" anchor="ctr" anchorCtr="0"/>
          <a:lstStyle>
            <a:lvl1pPr algn="r">
              <a:defRPr sz="16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/>
              <a:t>VERTRAULICHKEITSVERMERK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76786" t="19314" r="5523" b="19611"/>
          <a:stretch/>
        </p:blipFill>
        <p:spPr bwMode="auto">
          <a:xfrm>
            <a:off x="5988051" y="895351"/>
            <a:ext cx="1403349" cy="138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7142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MR_Logo_68mm_RGB.png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10909453" y="183251"/>
            <a:ext cx="840000" cy="840000"/>
          </a:xfrm>
          <a:prstGeom prst="ellipse">
            <a:avLst/>
          </a:prstGeom>
          <a:solidFill>
            <a:schemeClr val="accent1"/>
          </a:solidFill>
        </p:spPr>
      </p:pic>
      <p:sp>
        <p:nvSpPr>
          <p:cNvPr id="7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531285" y="-1"/>
            <a:ext cx="10187515" cy="1113367"/>
          </a:xfrm>
          <a:prstGeom prst="rect">
            <a:avLst/>
          </a:prstGeom>
        </p:spPr>
        <p:txBody>
          <a:bodyPr vert="horz" lIns="0" tIns="45720" rIns="91440" bIns="0" rtlCol="0" anchor="b" anchorCtr="0">
            <a:normAutofit/>
          </a:bodyPr>
          <a:lstStyle/>
          <a:p>
            <a:r>
              <a:rPr lang="de-DE"/>
              <a:t>TITEL DURCH KLICKEN BEARBEITEN</a:t>
            </a:r>
            <a:br>
              <a:rPr lang="de-DE"/>
            </a:br>
            <a:r>
              <a:rPr lang="de-DE"/>
              <a:t>UNTERTITEL MÖGLICH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7AD7FFDD-DEC0-6649-919A-0790FAFFBD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0945" y="1586613"/>
            <a:ext cx="11140017" cy="4745361"/>
          </a:xfrm>
          <a:prstGeom prst="rect">
            <a:avLst/>
          </a:prstGeom>
        </p:spPr>
        <p:txBody>
          <a:bodyPr lIns="0" tIns="0"/>
          <a:lstStyle>
            <a:lvl1pPr marL="8466" indent="-8466">
              <a:tabLst/>
              <a:defRPr sz="2133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 marL="1189537" indent="-173562">
              <a:buClr>
                <a:schemeClr val="tx2"/>
              </a:buClr>
              <a:buSzPct val="110000"/>
              <a:buFontTx/>
              <a:buBlip>
                <a:blip r:embed="rId3"/>
              </a:buBlip>
              <a:tabLst/>
              <a:defRPr sz="1600">
                <a:solidFill>
                  <a:schemeClr val="accent6"/>
                </a:solidFill>
              </a:defRPr>
            </a:lvl6pPr>
          </a:lstStyle>
          <a:p>
            <a:pPr lvl="0"/>
            <a:r>
              <a:rPr lang="de-DE"/>
              <a:t>Formatierung Unterüberschrift: immer einzeilig und Schriftfarbe blau (Unterüberschrift ist optional). </a:t>
            </a:r>
            <a:br>
              <a:rPr lang="de-DE"/>
            </a:br>
            <a:r>
              <a:rPr lang="de-DE"/>
              <a:t>Pflegen Sie die Fußzeile sowie den Notizbereich.</a:t>
            </a:r>
            <a:br>
              <a:rPr lang="de-DE"/>
            </a:br>
            <a:r>
              <a:rPr lang="de-DE"/>
              <a:t>Formatierung Fließtext/Aufzählung: Schriftfarbe immer Grau 75%; </a:t>
            </a:r>
            <a:br>
              <a:rPr lang="de-DE"/>
            </a:br>
            <a:r>
              <a:rPr lang="de-DE"/>
              <a:t>Textebenen können Sie wie folgt einstellen: </a:t>
            </a:r>
            <a:br>
              <a:rPr lang="de-DE"/>
            </a:br>
            <a:r>
              <a:rPr lang="de-DE"/>
              <a:t>1. Erzeugen Sie einen neuen Absatz (Return-Taste)</a:t>
            </a:r>
            <a:br>
              <a:rPr lang="de-DE"/>
            </a:br>
            <a:r>
              <a:rPr lang="de-DE"/>
              <a:t>2. Erhöhen Sie die Listenebene mit dem „Einrücken-Symbol“ (Register „Start“ &gt; „Absatz“)</a:t>
            </a:r>
            <a:br>
              <a:rPr lang="de-DE"/>
            </a:br>
            <a:r>
              <a:rPr lang="de-DE"/>
              <a:t>3. Entfernen Sie die Aufzählungszeichen, falls diese nicht benötigt werden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</p:txBody>
      </p:sp>
    </p:spTree>
    <p:extLst>
      <p:ext uri="{BB962C8B-B14F-4D97-AF65-F5344CB8AC3E}">
        <p14:creationId xmlns:p14="http://schemas.microsoft.com/office/powerpoint/2010/main" val="144908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48000" tIns="48000" rIns="48000" bIns="48000" anchor="ctr"/>
          <a:lstStyle/>
          <a:p>
            <a:pPr algn="ctr">
              <a:spcBef>
                <a:spcPts val="0"/>
              </a:spcBef>
              <a:defRPr/>
            </a:pPr>
            <a:endParaRPr lang="de-DE" sz="24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95553" y="2146300"/>
            <a:ext cx="72009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66570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gi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20000"/>
                <a:lumOff val="80000"/>
              </a:schemeClr>
            </a:gs>
            <a:gs pos="54000">
              <a:schemeClr val="accent5">
                <a:lumMod val="20000"/>
                <a:lumOff val="80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252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ihandform 12"/>
          <p:cNvSpPr/>
          <p:nvPr/>
        </p:nvSpPr>
        <p:spPr bwMode="auto">
          <a:xfrm>
            <a:off x="-2117" y="0"/>
            <a:ext cx="12192001" cy="1219200"/>
          </a:xfrm>
          <a:custGeom>
            <a:avLst/>
            <a:gdLst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146464 w 9144000"/>
              <a:gd name="connsiteY10" fmla="*/ 3406361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940597 w 10084597"/>
              <a:gd name="connsiteY0" fmla="*/ 500060 h 3561559"/>
              <a:gd name="connsiteX1" fmla="*/ 1087062 w 10084597"/>
              <a:gd name="connsiteY1" fmla="*/ 146464 h 3561559"/>
              <a:gd name="connsiteX2" fmla="*/ 1440658 w 10084597"/>
              <a:gd name="connsiteY2" fmla="*/ 0 h 3561559"/>
              <a:gd name="connsiteX3" fmla="*/ 9584537 w 10084597"/>
              <a:gd name="connsiteY3" fmla="*/ 0 h 3561559"/>
              <a:gd name="connsiteX4" fmla="*/ 9938133 w 10084597"/>
              <a:gd name="connsiteY4" fmla="*/ 146465 h 3561559"/>
              <a:gd name="connsiteX5" fmla="*/ 10084597 w 10084597"/>
              <a:gd name="connsiteY5" fmla="*/ 500061 h 3561559"/>
              <a:gd name="connsiteX6" fmla="*/ 10084597 w 10084597"/>
              <a:gd name="connsiteY6" fmla="*/ 3052765 h 3561559"/>
              <a:gd name="connsiteX7" fmla="*/ 9938133 w 10084597"/>
              <a:gd name="connsiteY7" fmla="*/ 3406361 h 3561559"/>
              <a:gd name="connsiteX8" fmla="*/ 9584537 w 10084597"/>
              <a:gd name="connsiteY8" fmla="*/ 3552825 h 3561559"/>
              <a:gd name="connsiteX9" fmla="*/ 1440657 w 10084597"/>
              <a:gd name="connsiteY9" fmla="*/ 3552825 h 3561559"/>
              <a:gd name="connsiteX10" fmla="*/ 940597 w 10084597"/>
              <a:gd name="connsiteY10" fmla="*/ 3052765 h 3561559"/>
              <a:gd name="connsiteX11" fmla="*/ 940597 w 10084597"/>
              <a:gd name="connsiteY11" fmla="*/ 500060 h 3561559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0 w 9144000"/>
              <a:gd name="connsiteY10" fmla="*/ 3052765 h 3552825"/>
              <a:gd name="connsiteX11" fmla="*/ 0 w 9144000"/>
              <a:gd name="connsiteY11" fmla="*/ 500060 h 3552825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242888 w 9144000"/>
              <a:gd name="connsiteY10" fmla="*/ 3295651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0 w 9144000"/>
              <a:gd name="connsiteY0" fmla="*/ 500060 h 3555207"/>
              <a:gd name="connsiteX1" fmla="*/ 146465 w 9144000"/>
              <a:gd name="connsiteY1" fmla="*/ 146464 h 3555207"/>
              <a:gd name="connsiteX2" fmla="*/ 500061 w 9144000"/>
              <a:gd name="connsiteY2" fmla="*/ 0 h 3555207"/>
              <a:gd name="connsiteX3" fmla="*/ 8643940 w 9144000"/>
              <a:gd name="connsiteY3" fmla="*/ 0 h 3555207"/>
              <a:gd name="connsiteX4" fmla="*/ 8997536 w 9144000"/>
              <a:gd name="connsiteY4" fmla="*/ 146465 h 3555207"/>
              <a:gd name="connsiteX5" fmla="*/ 9144000 w 9144000"/>
              <a:gd name="connsiteY5" fmla="*/ 500061 h 3555207"/>
              <a:gd name="connsiteX6" fmla="*/ 9144000 w 9144000"/>
              <a:gd name="connsiteY6" fmla="*/ 3052765 h 3555207"/>
              <a:gd name="connsiteX7" fmla="*/ 8997536 w 9144000"/>
              <a:gd name="connsiteY7" fmla="*/ 3406361 h 3555207"/>
              <a:gd name="connsiteX8" fmla="*/ 8643940 w 9144000"/>
              <a:gd name="connsiteY8" fmla="*/ 3552825 h 3555207"/>
              <a:gd name="connsiteX9" fmla="*/ 500060 w 9144000"/>
              <a:gd name="connsiteY9" fmla="*/ 3552825 h 3555207"/>
              <a:gd name="connsiteX10" fmla="*/ 0 w 9144000"/>
              <a:gd name="connsiteY10" fmla="*/ 3555207 h 3555207"/>
              <a:gd name="connsiteX11" fmla="*/ 0 w 9144000"/>
              <a:gd name="connsiteY11" fmla="*/ 3052765 h 3555207"/>
              <a:gd name="connsiteX12" fmla="*/ 0 w 9144000"/>
              <a:gd name="connsiteY12" fmla="*/ 500060 h 3555207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0 w 9144000"/>
              <a:gd name="connsiteY10" fmla="*/ 3552825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940596 w 10084596"/>
              <a:gd name="connsiteY0" fmla="*/ 508794 h 3561559"/>
              <a:gd name="connsiteX1" fmla="*/ 1440657 w 10084596"/>
              <a:gd name="connsiteY1" fmla="*/ 8734 h 3561559"/>
              <a:gd name="connsiteX2" fmla="*/ 9584536 w 10084596"/>
              <a:gd name="connsiteY2" fmla="*/ 8734 h 3561559"/>
              <a:gd name="connsiteX3" fmla="*/ 9938132 w 10084596"/>
              <a:gd name="connsiteY3" fmla="*/ 155199 h 3561559"/>
              <a:gd name="connsiteX4" fmla="*/ 10084596 w 10084596"/>
              <a:gd name="connsiteY4" fmla="*/ 508795 h 3561559"/>
              <a:gd name="connsiteX5" fmla="*/ 10084596 w 10084596"/>
              <a:gd name="connsiteY5" fmla="*/ 3061499 h 3561559"/>
              <a:gd name="connsiteX6" fmla="*/ 9938132 w 10084596"/>
              <a:gd name="connsiteY6" fmla="*/ 3415095 h 3561559"/>
              <a:gd name="connsiteX7" fmla="*/ 9584536 w 10084596"/>
              <a:gd name="connsiteY7" fmla="*/ 3561559 h 3561559"/>
              <a:gd name="connsiteX8" fmla="*/ 1440656 w 10084596"/>
              <a:gd name="connsiteY8" fmla="*/ 3561559 h 3561559"/>
              <a:gd name="connsiteX9" fmla="*/ 940596 w 10084596"/>
              <a:gd name="connsiteY9" fmla="*/ 3561559 h 3561559"/>
              <a:gd name="connsiteX10" fmla="*/ 940596 w 10084596"/>
              <a:gd name="connsiteY10" fmla="*/ 3061499 h 3561559"/>
              <a:gd name="connsiteX11" fmla="*/ 940596 w 10084596"/>
              <a:gd name="connsiteY11" fmla="*/ 508794 h 3561559"/>
              <a:gd name="connsiteX0" fmla="*/ 0 w 10143529"/>
              <a:gd name="connsiteY0" fmla="*/ 558992 h 3611757"/>
              <a:gd name="connsiteX1" fmla="*/ 8643940 w 10143529"/>
              <a:gd name="connsiteY1" fmla="*/ 58932 h 3611757"/>
              <a:gd name="connsiteX2" fmla="*/ 8997536 w 10143529"/>
              <a:gd name="connsiteY2" fmla="*/ 205397 h 3611757"/>
              <a:gd name="connsiteX3" fmla="*/ 9144000 w 10143529"/>
              <a:gd name="connsiteY3" fmla="*/ 558993 h 3611757"/>
              <a:gd name="connsiteX4" fmla="*/ 9144000 w 10143529"/>
              <a:gd name="connsiteY4" fmla="*/ 3111697 h 3611757"/>
              <a:gd name="connsiteX5" fmla="*/ 8997536 w 10143529"/>
              <a:gd name="connsiteY5" fmla="*/ 3465293 h 3611757"/>
              <a:gd name="connsiteX6" fmla="*/ 8643940 w 10143529"/>
              <a:gd name="connsiteY6" fmla="*/ 3611757 h 3611757"/>
              <a:gd name="connsiteX7" fmla="*/ 500060 w 10143529"/>
              <a:gd name="connsiteY7" fmla="*/ 3611757 h 3611757"/>
              <a:gd name="connsiteX8" fmla="*/ 0 w 10143529"/>
              <a:gd name="connsiteY8" fmla="*/ 3611757 h 3611757"/>
              <a:gd name="connsiteX9" fmla="*/ 0 w 10143529"/>
              <a:gd name="connsiteY9" fmla="*/ 3111697 h 3611757"/>
              <a:gd name="connsiteX10" fmla="*/ 0 w 10143529"/>
              <a:gd name="connsiteY10" fmla="*/ 558992 h 3611757"/>
              <a:gd name="connsiteX0" fmla="*/ 0 w 10167940"/>
              <a:gd name="connsiteY0" fmla="*/ 508794 h 3561559"/>
              <a:gd name="connsiteX1" fmla="*/ 8643940 w 10167940"/>
              <a:gd name="connsiteY1" fmla="*/ 8734 h 3561559"/>
              <a:gd name="connsiteX2" fmla="*/ 9144000 w 10167940"/>
              <a:gd name="connsiteY2" fmla="*/ 508795 h 3561559"/>
              <a:gd name="connsiteX3" fmla="*/ 9144000 w 10167940"/>
              <a:gd name="connsiteY3" fmla="*/ 3061499 h 3561559"/>
              <a:gd name="connsiteX4" fmla="*/ 8997536 w 10167940"/>
              <a:gd name="connsiteY4" fmla="*/ 3415095 h 3561559"/>
              <a:gd name="connsiteX5" fmla="*/ 8643940 w 10167940"/>
              <a:gd name="connsiteY5" fmla="*/ 3561559 h 3561559"/>
              <a:gd name="connsiteX6" fmla="*/ 500060 w 10167940"/>
              <a:gd name="connsiteY6" fmla="*/ 3561559 h 3561559"/>
              <a:gd name="connsiteX7" fmla="*/ 0 w 10167940"/>
              <a:gd name="connsiteY7" fmla="*/ 3561559 h 3561559"/>
              <a:gd name="connsiteX8" fmla="*/ 0 w 10167940"/>
              <a:gd name="connsiteY8" fmla="*/ 3061499 h 3561559"/>
              <a:gd name="connsiteX9" fmla="*/ 0 w 10167940"/>
              <a:gd name="connsiteY9" fmla="*/ 508794 h 3561559"/>
              <a:gd name="connsiteX0" fmla="*/ 0 w 9144000"/>
              <a:gd name="connsiteY0" fmla="*/ 425451 h 3478216"/>
              <a:gd name="connsiteX1" fmla="*/ 9144000 w 9144000"/>
              <a:gd name="connsiteY1" fmla="*/ 425452 h 3478216"/>
              <a:gd name="connsiteX2" fmla="*/ 9144000 w 9144000"/>
              <a:gd name="connsiteY2" fmla="*/ 2978156 h 3478216"/>
              <a:gd name="connsiteX3" fmla="*/ 8997536 w 9144000"/>
              <a:gd name="connsiteY3" fmla="*/ 3331752 h 3478216"/>
              <a:gd name="connsiteX4" fmla="*/ 8643940 w 9144000"/>
              <a:gd name="connsiteY4" fmla="*/ 3478216 h 3478216"/>
              <a:gd name="connsiteX5" fmla="*/ 500060 w 9144000"/>
              <a:gd name="connsiteY5" fmla="*/ 3478216 h 3478216"/>
              <a:gd name="connsiteX6" fmla="*/ 0 w 9144000"/>
              <a:gd name="connsiteY6" fmla="*/ 3478216 h 3478216"/>
              <a:gd name="connsiteX7" fmla="*/ 0 w 9144000"/>
              <a:gd name="connsiteY7" fmla="*/ 2978156 h 3478216"/>
              <a:gd name="connsiteX8" fmla="*/ 0 w 9144000"/>
              <a:gd name="connsiteY8" fmla="*/ 425451 h 3478216"/>
              <a:gd name="connsiteX0" fmla="*/ 0 w 9144000"/>
              <a:gd name="connsiteY0" fmla="*/ 0 h 3052765"/>
              <a:gd name="connsiteX1" fmla="*/ 9144000 w 9144000"/>
              <a:gd name="connsiteY1" fmla="*/ 1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0"/>
              <a:gd name="connsiteY0" fmla="*/ 0 h 3052765"/>
              <a:gd name="connsiteX1" fmla="*/ 9143999 w 9144000"/>
              <a:gd name="connsiteY1" fmla="*/ 1490665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0"/>
              <a:gd name="connsiteY0" fmla="*/ 0 h 3052765"/>
              <a:gd name="connsiteX1" fmla="*/ 9143999 w 9144000"/>
              <a:gd name="connsiteY1" fmla="*/ 2159003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1"/>
              <a:gd name="connsiteY0" fmla="*/ 0 h 893762"/>
              <a:gd name="connsiteX1" fmla="*/ 9144000 w 9144001"/>
              <a:gd name="connsiteY1" fmla="*/ 0 h 893762"/>
              <a:gd name="connsiteX2" fmla="*/ 9144001 w 9144001"/>
              <a:gd name="connsiteY2" fmla="*/ 393702 h 893762"/>
              <a:gd name="connsiteX3" fmla="*/ 8997537 w 9144001"/>
              <a:gd name="connsiteY3" fmla="*/ 747298 h 893762"/>
              <a:gd name="connsiteX4" fmla="*/ 8643941 w 9144001"/>
              <a:gd name="connsiteY4" fmla="*/ 893762 h 893762"/>
              <a:gd name="connsiteX5" fmla="*/ 500061 w 9144001"/>
              <a:gd name="connsiteY5" fmla="*/ 893762 h 893762"/>
              <a:gd name="connsiteX6" fmla="*/ 1 w 9144001"/>
              <a:gd name="connsiteY6" fmla="*/ 893762 h 893762"/>
              <a:gd name="connsiteX7" fmla="*/ 1 w 9144001"/>
              <a:gd name="connsiteY7" fmla="*/ 393702 h 893762"/>
              <a:gd name="connsiteX8" fmla="*/ 0 w 9144001"/>
              <a:gd name="connsiteY8" fmla="*/ 0 h 89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1" h="893762">
                <a:moveTo>
                  <a:pt x="0" y="0"/>
                </a:moveTo>
                <a:lnTo>
                  <a:pt x="9144000" y="0"/>
                </a:lnTo>
                <a:cubicBezTo>
                  <a:pt x="9144000" y="354013"/>
                  <a:pt x="9144001" y="39689"/>
                  <a:pt x="9144001" y="393702"/>
                </a:cubicBezTo>
                <a:cubicBezTo>
                  <a:pt x="9144001" y="526326"/>
                  <a:pt x="9091316" y="653518"/>
                  <a:pt x="8997537" y="747298"/>
                </a:cubicBezTo>
                <a:cubicBezTo>
                  <a:pt x="8903757" y="841077"/>
                  <a:pt x="8776565" y="893762"/>
                  <a:pt x="8643941" y="893762"/>
                </a:cubicBezTo>
                <a:lnTo>
                  <a:pt x="500061" y="893762"/>
                </a:lnTo>
                <a:lnTo>
                  <a:pt x="1" y="893762"/>
                </a:lnTo>
                <a:lnTo>
                  <a:pt x="1" y="393702"/>
                </a:lnTo>
                <a:cubicBezTo>
                  <a:pt x="1" y="262468"/>
                  <a:pt x="0" y="131234"/>
                  <a:pt x="0" y="0"/>
                </a:cubicBezTo>
                <a:close/>
              </a:path>
            </a:pathLst>
          </a:custGeom>
          <a:solidFill>
            <a:srgbClr val="696969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1600" dist="25400" dir="4800000" algn="t" rotWithShape="0">
              <a:prstClr val="black">
                <a:alpha val="50000"/>
              </a:prstClr>
            </a:outerShdw>
          </a:effectLst>
        </p:spPr>
        <p:txBody>
          <a:bodyPr wrap="none" lIns="0" tIns="0" rIns="0" bIns="0" anchor="ctr"/>
          <a:lstStyle/>
          <a:p>
            <a:pPr algn="ctr">
              <a:spcBef>
                <a:spcPct val="50000"/>
              </a:spcBef>
              <a:defRPr/>
            </a:pPr>
            <a:endParaRPr lang="de-DE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 Narrow" pitchFamily="34" charset="0"/>
            </a:endParaRPr>
          </a:p>
        </p:txBody>
      </p:sp>
      <p:sp>
        <p:nvSpPr>
          <p:cNvPr id="17" name="Freihandform 16"/>
          <p:cNvSpPr/>
          <p:nvPr/>
        </p:nvSpPr>
        <p:spPr bwMode="auto">
          <a:xfrm>
            <a:off x="0" y="0"/>
            <a:ext cx="12192000" cy="1219200"/>
          </a:xfrm>
          <a:custGeom>
            <a:avLst/>
            <a:gdLst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146464 w 9144000"/>
              <a:gd name="connsiteY10" fmla="*/ 3406361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940597 w 10084597"/>
              <a:gd name="connsiteY0" fmla="*/ 500060 h 3561559"/>
              <a:gd name="connsiteX1" fmla="*/ 1087062 w 10084597"/>
              <a:gd name="connsiteY1" fmla="*/ 146464 h 3561559"/>
              <a:gd name="connsiteX2" fmla="*/ 1440658 w 10084597"/>
              <a:gd name="connsiteY2" fmla="*/ 0 h 3561559"/>
              <a:gd name="connsiteX3" fmla="*/ 9584537 w 10084597"/>
              <a:gd name="connsiteY3" fmla="*/ 0 h 3561559"/>
              <a:gd name="connsiteX4" fmla="*/ 9938133 w 10084597"/>
              <a:gd name="connsiteY4" fmla="*/ 146465 h 3561559"/>
              <a:gd name="connsiteX5" fmla="*/ 10084597 w 10084597"/>
              <a:gd name="connsiteY5" fmla="*/ 500061 h 3561559"/>
              <a:gd name="connsiteX6" fmla="*/ 10084597 w 10084597"/>
              <a:gd name="connsiteY6" fmla="*/ 3052765 h 3561559"/>
              <a:gd name="connsiteX7" fmla="*/ 9938133 w 10084597"/>
              <a:gd name="connsiteY7" fmla="*/ 3406361 h 3561559"/>
              <a:gd name="connsiteX8" fmla="*/ 9584537 w 10084597"/>
              <a:gd name="connsiteY8" fmla="*/ 3552825 h 3561559"/>
              <a:gd name="connsiteX9" fmla="*/ 1440657 w 10084597"/>
              <a:gd name="connsiteY9" fmla="*/ 3552825 h 3561559"/>
              <a:gd name="connsiteX10" fmla="*/ 940597 w 10084597"/>
              <a:gd name="connsiteY10" fmla="*/ 3052765 h 3561559"/>
              <a:gd name="connsiteX11" fmla="*/ 940597 w 10084597"/>
              <a:gd name="connsiteY11" fmla="*/ 500060 h 3561559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0 w 9144000"/>
              <a:gd name="connsiteY10" fmla="*/ 3052765 h 3552825"/>
              <a:gd name="connsiteX11" fmla="*/ 0 w 9144000"/>
              <a:gd name="connsiteY11" fmla="*/ 500060 h 3552825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242888 w 9144000"/>
              <a:gd name="connsiteY10" fmla="*/ 3295651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0 w 9144000"/>
              <a:gd name="connsiteY0" fmla="*/ 500060 h 3555207"/>
              <a:gd name="connsiteX1" fmla="*/ 146465 w 9144000"/>
              <a:gd name="connsiteY1" fmla="*/ 146464 h 3555207"/>
              <a:gd name="connsiteX2" fmla="*/ 500061 w 9144000"/>
              <a:gd name="connsiteY2" fmla="*/ 0 h 3555207"/>
              <a:gd name="connsiteX3" fmla="*/ 8643940 w 9144000"/>
              <a:gd name="connsiteY3" fmla="*/ 0 h 3555207"/>
              <a:gd name="connsiteX4" fmla="*/ 8997536 w 9144000"/>
              <a:gd name="connsiteY4" fmla="*/ 146465 h 3555207"/>
              <a:gd name="connsiteX5" fmla="*/ 9144000 w 9144000"/>
              <a:gd name="connsiteY5" fmla="*/ 500061 h 3555207"/>
              <a:gd name="connsiteX6" fmla="*/ 9144000 w 9144000"/>
              <a:gd name="connsiteY6" fmla="*/ 3052765 h 3555207"/>
              <a:gd name="connsiteX7" fmla="*/ 8997536 w 9144000"/>
              <a:gd name="connsiteY7" fmla="*/ 3406361 h 3555207"/>
              <a:gd name="connsiteX8" fmla="*/ 8643940 w 9144000"/>
              <a:gd name="connsiteY8" fmla="*/ 3552825 h 3555207"/>
              <a:gd name="connsiteX9" fmla="*/ 500060 w 9144000"/>
              <a:gd name="connsiteY9" fmla="*/ 3552825 h 3555207"/>
              <a:gd name="connsiteX10" fmla="*/ 0 w 9144000"/>
              <a:gd name="connsiteY10" fmla="*/ 3555207 h 3555207"/>
              <a:gd name="connsiteX11" fmla="*/ 0 w 9144000"/>
              <a:gd name="connsiteY11" fmla="*/ 3052765 h 3555207"/>
              <a:gd name="connsiteX12" fmla="*/ 0 w 9144000"/>
              <a:gd name="connsiteY12" fmla="*/ 500060 h 3555207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0 w 9144000"/>
              <a:gd name="connsiteY10" fmla="*/ 3552825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940596 w 10084596"/>
              <a:gd name="connsiteY0" fmla="*/ 508794 h 3561559"/>
              <a:gd name="connsiteX1" fmla="*/ 1440657 w 10084596"/>
              <a:gd name="connsiteY1" fmla="*/ 8734 h 3561559"/>
              <a:gd name="connsiteX2" fmla="*/ 9584536 w 10084596"/>
              <a:gd name="connsiteY2" fmla="*/ 8734 h 3561559"/>
              <a:gd name="connsiteX3" fmla="*/ 9938132 w 10084596"/>
              <a:gd name="connsiteY3" fmla="*/ 155199 h 3561559"/>
              <a:gd name="connsiteX4" fmla="*/ 10084596 w 10084596"/>
              <a:gd name="connsiteY4" fmla="*/ 508795 h 3561559"/>
              <a:gd name="connsiteX5" fmla="*/ 10084596 w 10084596"/>
              <a:gd name="connsiteY5" fmla="*/ 3061499 h 3561559"/>
              <a:gd name="connsiteX6" fmla="*/ 9938132 w 10084596"/>
              <a:gd name="connsiteY6" fmla="*/ 3415095 h 3561559"/>
              <a:gd name="connsiteX7" fmla="*/ 9584536 w 10084596"/>
              <a:gd name="connsiteY7" fmla="*/ 3561559 h 3561559"/>
              <a:gd name="connsiteX8" fmla="*/ 1440656 w 10084596"/>
              <a:gd name="connsiteY8" fmla="*/ 3561559 h 3561559"/>
              <a:gd name="connsiteX9" fmla="*/ 940596 w 10084596"/>
              <a:gd name="connsiteY9" fmla="*/ 3561559 h 3561559"/>
              <a:gd name="connsiteX10" fmla="*/ 940596 w 10084596"/>
              <a:gd name="connsiteY10" fmla="*/ 3061499 h 3561559"/>
              <a:gd name="connsiteX11" fmla="*/ 940596 w 10084596"/>
              <a:gd name="connsiteY11" fmla="*/ 508794 h 3561559"/>
              <a:gd name="connsiteX0" fmla="*/ 0 w 10143529"/>
              <a:gd name="connsiteY0" fmla="*/ 558992 h 3611757"/>
              <a:gd name="connsiteX1" fmla="*/ 8643940 w 10143529"/>
              <a:gd name="connsiteY1" fmla="*/ 58932 h 3611757"/>
              <a:gd name="connsiteX2" fmla="*/ 8997536 w 10143529"/>
              <a:gd name="connsiteY2" fmla="*/ 205397 h 3611757"/>
              <a:gd name="connsiteX3" fmla="*/ 9144000 w 10143529"/>
              <a:gd name="connsiteY3" fmla="*/ 558993 h 3611757"/>
              <a:gd name="connsiteX4" fmla="*/ 9144000 w 10143529"/>
              <a:gd name="connsiteY4" fmla="*/ 3111697 h 3611757"/>
              <a:gd name="connsiteX5" fmla="*/ 8997536 w 10143529"/>
              <a:gd name="connsiteY5" fmla="*/ 3465293 h 3611757"/>
              <a:gd name="connsiteX6" fmla="*/ 8643940 w 10143529"/>
              <a:gd name="connsiteY6" fmla="*/ 3611757 h 3611757"/>
              <a:gd name="connsiteX7" fmla="*/ 500060 w 10143529"/>
              <a:gd name="connsiteY7" fmla="*/ 3611757 h 3611757"/>
              <a:gd name="connsiteX8" fmla="*/ 0 w 10143529"/>
              <a:gd name="connsiteY8" fmla="*/ 3611757 h 3611757"/>
              <a:gd name="connsiteX9" fmla="*/ 0 w 10143529"/>
              <a:gd name="connsiteY9" fmla="*/ 3111697 h 3611757"/>
              <a:gd name="connsiteX10" fmla="*/ 0 w 10143529"/>
              <a:gd name="connsiteY10" fmla="*/ 558992 h 3611757"/>
              <a:gd name="connsiteX0" fmla="*/ 0 w 10167940"/>
              <a:gd name="connsiteY0" fmla="*/ 508794 h 3561559"/>
              <a:gd name="connsiteX1" fmla="*/ 8643940 w 10167940"/>
              <a:gd name="connsiteY1" fmla="*/ 8734 h 3561559"/>
              <a:gd name="connsiteX2" fmla="*/ 9144000 w 10167940"/>
              <a:gd name="connsiteY2" fmla="*/ 508795 h 3561559"/>
              <a:gd name="connsiteX3" fmla="*/ 9144000 w 10167940"/>
              <a:gd name="connsiteY3" fmla="*/ 3061499 h 3561559"/>
              <a:gd name="connsiteX4" fmla="*/ 8997536 w 10167940"/>
              <a:gd name="connsiteY4" fmla="*/ 3415095 h 3561559"/>
              <a:gd name="connsiteX5" fmla="*/ 8643940 w 10167940"/>
              <a:gd name="connsiteY5" fmla="*/ 3561559 h 3561559"/>
              <a:gd name="connsiteX6" fmla="*/ 500060 w 10167940"/>
              <a:gd name="connsiteY6" fmla="*/ 3561559 h 3561559"/>
              <a:gd name="connsiteX7" fmla="*/ 0 w 10167940"/>
              <a:gd name="connsiteY7" fmla="*/ 3561559 h 3561559"/>
              <a:gd name="connsiteX8" fmla="*/ 0 w 10167940"/>
              <a:gd name="connsiteY8" fmla="*/ 3061499 h 3561559"/>
              <a:gd name="connsiteX9" fmla="*/ 0 w 10167940"/>
              <a:gd name="connsiteY9" fmla="*/ 508794 h 3561559"/>
              <a:gd name="connsiteX0" fmla="*/ 0 w 9144000"/>
              <a:gd name="connsiteY0" fmla="*/ 425451 h 3478216"/>
              <a:gd name="connsiteX1" fmla="*/ 9144000 w 9144000"/>
              <a:gd name="connsiteY1" fmla="*/ 425452 h 3478216"/>
              <a:gd name="connsiteX2" fmla="*/ 9144000 w 9144000"/>
              <a:gd name="connsiteY2" fmla="*/ 2978156 h 3478216"/>
              <a:gd name="connsiteX3" fmla="*/ 8997536 w 9144000"/>
              <a:gd name="connsiteY3" fmla="*/ 3331752 h 3478216"/>
              <a:gd name="connsiteX4" fmla="*/ 8643940 w 9144000"/>
              <a:gd name="connsiteY4" fmla="*/ 3478216 h 3478216"/>
              <a:gd name="connsiteX5" fmla="*/ 500060 w 9144000"/>
              <a:gd name="connsiteY5" fmla="*/ 3478216 h 3478216"/>
              <a:gd name="connsiteX6" fmla="*/ 0 w 9144000"/>
              <a:gd name="connsiteY6" fmla="*/ 3478216 h 3478216"/>
              <a:gd name="connsiteX7" fmla="*/ 0 w 9144000"/>
              <a:gd name="connsiteY7" fmla="*/ 2978156 h 3478216"/>
              <a:gd name="connsiteX8" fmla="*/ 0 w 9144000"/>
              <a:gd name="connsiteY8" fmla="*/ 425451 h 3478216"/>
              <a:gd name="connsiteX0" fmla="*/ 0 w 9144000"/>
              <a:gd name="connsiteY0" fmla="*/ 0 h 3052765"/>
              <a:gd name="connsiteX1" fmla="*/ 9144000 w 9144000"/>
              <a:gd name="connsiteY1" fmla="*/ 1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0"/>
              <a:gd name="connsiteY0" fmla="*/ 0 h 3052765"/>
              <a:gd name="connsiteX1" fmla="*/ 9143999 w 9144000"/>
              <a:gd name="connsiteY1" fmla="*/ 1490665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0"/>
              <a:gd name="connsiteY0" fmla="*/ 0 h 3052765"/>
              <a:gd name="connsiteX1" fmla="*/ 9143999 w 9144000"/>
              <a:gd name="connsiteY1" fmla="*/ 2159003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1"/>
              <a:gd name="connsiteY0" fmla="*/ 0 h 893762"/>
              <a:gd name="connsiteX1" fmla="*/ 9144000 w 9144001"/>
              <a:gd name="connsiteY1" fmla="*/ 0 h 893762"/>
              <a:gd name="connsiteX2" fmla="*/ 9144001 w 9144001"/>
              <a:gd name="connsiteY2" fmla="*/ 393702 h 893762"/>
              <a:gd name="connsiteX3" fmla="*/ 8997537 w 9144001"/>
              <a:gd name="connsiteY3" fmla="*/ 747298 h 893762"/>
              <a:gd name="connsiteX4" fmla="*/ 8643941 w 9144001"/>
              <a:gd name="connsiteY4" fmla="*/ 893762 h 893762"/>
              <a:gd name="connsiteX5" fmla="*/ 500061 w 9144001"/>
              <a:gd name="connsiteY5" fmla="*/ 893762 h 893762"/>
              <a:gd name="connsiteX6" fmla="*/ 1 w 9144001"/>
              <a:gd name="connsiteY6" fmla="*/ 893762 h 893762"/>
              <a:gd name="connsiteX7" fmla="*/ 1 w 9144001"/>
              <a:gd name="connsiteY7" fmla="*/ 393702 h 893762"/>
              <a:gd name="connsiteX8" fmla="*/ 0 w 9144001"/>
              <a:gd name="connsiteY8" fmla="*/ 0 h 89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1" h="893762">
                <a:moveTo>
                  <a:pt x="0" y="0"/>
                </a:moveTo>
                <a:lnTo>
                  <a:pt x="9144000" y="0"/>
                </a:lnTo>
                <a:cubicBezTo>
                  <a:pt x="9144000" y="354013"/>
                  <a:pt x="9144001" y="39689"/>
                  <a:pt x="9144001" y="393702"/>
                </a:cubicBezTo>
                <a:cubicBezTo>
                  <a:pt x="9144001" y="526326"/>
                  <a:pt x="9091316" y="653518"/>
                  <a:pt x="8997537" y="747298"/>
                </a:cubicBezTo>
                <a:cubicBezTo>
                  <a:pt x="8903757" y="841077"/>
                  <a:pt x="8776565" y="893762"/>
                  <a:pt x="8643941" y="893762"/>
                </a:cubicBezTo>
                <a:lnTo>
                  <a:pt x="500061" y="893762"/>
                </a:lnTo>
                <a:lnTo>
                  <a:pt x="1" y="893762"/>
                </a:lnTo>
                <a:lnTo>
                  <a:pt x="1" y="393702"/>
                </a:lnTo>
                <a:cubicBezTo>
                  <a:pt x="1" y="262468"/>
                  <a:pt x="0" y="131234"/>
                  <a:pt x="0" y="0"/>
                </a:cubicBezTo>
                <a:close/>
              </a:path>
            </a:pathLst>
          </a:custGeom>
          <a:blipFill dpi="0" rotWithShape="1">
            <a:blip r:embed="rId5" cstate="print"/>
            <a:srcRect/>
            <a:stretch>
              <a:fillRect/>
            </a:stretch>
          </a:blip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0" tIns="0" rIns="0" bIns="0" anchor="ctr"/>
          <a:lstStyle/>
          <a:p>
            <a:pPr algn="ctr">
              <a:spcBef>
                <a:spcPct val="50000"/>
              </a:spcBef>
              <a:defRPr/>
            </a:pPr>
            <a:endParaRPr lang="de-DE" sz="2400" dirty="0">
              <a:latin typeface="Arial Narrow" pitchFamily="34" charset="0"/>
            </a:endParaRPr>
          </a:p>
        </p:txBody>
      </p:sp>
      <p:pic>
        <p:nvPicPr>
          <p:cNvPr id="20" name="Grafik 19" descr="MR_Logo_68mm_RGB.png"/>
          <p:cNvPicPr>
            <a:picLocks noChangeAspect="1"/>
          </p:cNvPicPr>
          <p:nvPr/>
        </p:nvPicPr>
        <p:blipFill>
          <a:blip r:embed="rId6" cstate="email"/>
          <a:stretch>
            <a:fillRect/>
          </a:stretch>
        </p:blipFill>
        <p:spPr>
          <a:xfrm>
            <a:off x="10909453" y="183251"/>
            <a:ext cx="840000" cy="840000"/>
          </a:xfrm>
          <a:prstGeom prst="ellipse">
            <a:avLst/>
          </a:prstGeom>
          <a:solidFill>
            <a:schemeClr val="accent1"/>
          </a:solidFill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33400" y="-1"/>
            <a:ext cx="10105952" cy="1113367"/>
          </a:xfrm>
          <a:prstGeom prst="rect">
            <a:avLst/>
          </a:prstGeom>
        </p:spPr>
        <p:txBody>
          <a:bodyPr vert="horz" lIns="0" tIns="45720" rIns="91440" bIns="0" rtlCol="0" anchor="b" anchorCtr="0">
            <a:normAutofit/>
          </a:bodyPr>
          <a:lstStyle/>
          <a:p>
            <a:r>
              <a:rPr lang="de-DE"/>
              <a:t>TITEL DURCH KLICKEN BEARBEITEN</a:t>
            </a:r>
            <a:br>
              <a:rPr lang="de-DE"/>
            </a:br>
            <a:r>
              <a:rPr lang="de-DE"/>
              <a:t>UNTERTITEL MÖGLICH</a:t>
            </a:r>
          </a:p>
        </p:txBody>
      </p:sp>
    </p:spTree>
    <p:extLst>
      <p:ext uri="{BB962C8B-B14F-4D97-AF65-F5344CB8AC3E}">
        <p14:creationId xmlns:p14="http://schemas.microsoft.com/office/powerpoint/2010/main" val="2722798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3067" cap="all" baseline="0">
          <a:solidFill>
            <a:schemeClr val="accent6"/>
          </a:solidFill>
          <a:latin typeface="Arial Narrow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3067">
          <a:solidFill>
            <a:srgbClr val="555555"/>
          </a:solidFill>
          <a:latin typeface="Arial Narrow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3067">
          <a:solidFill>
            <a:srgbClr val="555555"/>
          </a:solidFill>
          <a:latin typeface="Arial Narrow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3067">
          <a:solidFill>
            <a:srgbClr val="555555"/>
          </a:solidFill>
          <a:latin typeface="Arial Narrow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3067">
          <a:solidFill>
            <a:srgbClr val="555555"/>
          </a:solidFill>
          <a:latin typeface="Arial Narrow" pitchFamily="34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2800" b="1">
          <a:solidFill>
            <a:schemeClr val="tx2"/>
          </a:solidFill>
          <a:latin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2800" b="1">
          <a:solidFill>
            <a:schemeClr val="tx2"/>
          </a:solidFill>
          <a:latin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2800" b="1">
          <a:solidFill>
            <a:schemeClr val="tx2"/>
          </a:solidFill>
          <a:latin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2800" b="1">
          <a:solidFill>
            <a:schemeClr val="tx2"/>
          </a:solidFill>
          <a:latin typeface="Arial" charset="0"/>
        </a:defRPr>
      </a:lvl9pPr>
    </p:titleStyle>
    <p:bodyStyle>
      <a:lvl1pPr marL="457189" indent="-457189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lr>
          <a:schemeClr val="hlink"/>
        </a:buClr>
        <a:buFont typeface="Wingdings" pitchFamily="2" charset="2"/>
        <a:defRPr lang="de-DE" sz="3067">
          <a:solidFill>
            <a:srgbClr val="0066AE"/>
          </a:solidFill>
          <a:latin typeface="Arial Narrow" pitchFamily="34" charset="0"/>
          <a:ea typeface="+mn-ea"/>
          <a:cs typeface="+mn-cs"/>
        </a:defRPr>
      </a:lvl1pPr>
      <a:lvl2pPr marL="241294" indent="-241294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lr>
          <a:schemeClr val="tx2"/>
        </a:buClr>
        <a:buFont typeface="Arial Narrow" pitchFamily="34" charset="0"/>
        <a:buChar char="I"/>
        <a:defRPr lang="de-DE" sz="3067">
          <a:solidFill>
            <a:srgbClr val="4B4B4B"/>
          </a:solidFill>
          <a:latin typeface="Arial Narrow" pitchFamily="34" charset="0"/>
          <a:ea typeface="+mn-ea"/>
          <a:cs typeface="+mn-cs"/>
        </a:defRPr>
      </a:lvl2pPr>
      <a:lvl3pPr marL="465655" indent="-224361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lr>
          <a:schemeClr val="tx2"/>
        </a:buClr>
        <a:buFont typeface="Arial Narrow" pitchFamily="34" charset="0"/>
        <a:buChar char="I"/>
        <a:defRPr lang="de-DE">
          <a:solidFill>
            <a:srgbClr val="4B4B4B"/>
          </a:solidFill>
          <a:latin typeface="Arial Narrow" pitchFamily="34" charset="0"/>
          <a:ea typeface="+mn-ea"/>
          <a:cs typeface="+mn-cs"/>
        </a:defRPr>
      </a:lvl3pPr>
      <a:lvl4pPr marL="715415" indent="-249760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lr>
          <a:schemeClr val="tx2"/>
        </a:buClr>
        <a:buFont typeface="Arial Narrow" pitchFamily="34" charset="0"/>
        <a:buChar char="I"/>
        <a:defRPr lang="de-DE">
          <a:solidFill>
            <a:srgbClr val="4B4B4B"/>
          </a:solidFill>
          <a:latin typeface="Arial Narrow" pitchFamily="34" charset="0"/>
          <a:ea typeface="+mn-ea"/>
          <a:cs typeface="+mn-cs"/>
        </a:defRPr>
      </a:lvl4pPr>
      <a:lvl5pPr marL="963060" indent="-241294" algn="l" defTabSz="1314418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lr>
          <a:schemeClr val="tx2"/>
        </a:buClr>
        <a:buFont typeface="Arial Narrow" pitchFamily="34" charset="0"/>
        <a:buChar char="I"/>
        <a:defRPr lang="de-DE" dirty="0">
          <a:solidFill>
            <a:srgbClr val="4B4B4B"/>
          </a:solidFill>
          <a:latin typeface="Arial Narrow" pitchFamily="34" charset="0"/>
          <a:ea typeface="+mn-ea"/>
          <a:cs typeface="+mn-cs"/>
        </a:defRPr>
      </a:lvl5pPr>
      <a:lvl6pPr marL="1811821" indent="-243411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har char="-"/>
        <a:defRPr sz="2133">
          <a:solidFill>
            <a:schemeClr val="tx1"/>
          </a:solidFill>
          <a:latin typeface="+mn-lt"/>
        </a:defRPr>
      </a:lvl6pPr>
      <a:lvl7pPr marL="2421406" indent="-243411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har char="-"/>
        <a:defRPr sz="2133">
          <a:solidFill>
            <a:schemeClr val="tx1"/>
          </a:solidFill>
          <a:latin typeface="+mn-lt"/>
        </a:defRPr>
      </a:lvl7pPr>
      <a:lvl8pPr marL="3030991" indent="-243411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har char="-"/>
        <a:defRPr sz="2133">
          <a:solidFill>
            <a:schemeClr val="tx1"/>
          </a:solidFill>
          <a:latin typeface="+mn-lt"/>
        </a:defRPr>
      </a:lvl8pPr>
      <a:lvl9pPr marL="3640576" indent="-243411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har char="-"/>
        <a:defRPr sz="2133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0B9C6C-8260-4C21-AD1C-74F2BEFDA2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515" y="1634949"/>
            <a:ext cx="5797485" cy="1373518"/>
          </a:xfrm>
        </p:spPr>
        <p:txBody>
          <a:bodyPr/>
          <a:lstStyle/>
          <a:p>
            <a:r>
              <a:rPr lang="de-DE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Bedienungsanleitung MR - Spiel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620E22-9F84-41EE-802E-28D078518F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7730" y="3849533"/>
            <a:ext cx="6667499" cy="314973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Powered by MR – Azubis – 2021 </a:t>
            </a:r>
          </a:p>
        </p:txBody>
      </p:sp>
    </p:spTree>
    <p:extLst>
      <p:ext uri="{BB962C8B-B14F-4D97-AF65-F5344CB8AC3E}">
        <p14:creationId xmlns:p14="http://schemas.microsoft.com/office/powerpoint/2010/main" val="3575304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D25846-5232-3F1E-0199-81A2FCA35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dirty="0">
                <a:latin typeface="Arial" panose="020B0604020202020204" pitchFamily="34" charset="0"/>
                <a:cs typeface="Arial" panose="020B0604020202020204" pitchFamily="34" charset="0"/>
              </a:rPr>
              <a:t>Startmenü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75D6D2-8612-8868-BF14-7C4BE0F47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000" y="1579420"/>
            <a:ext cx="8640000" cy="4860001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4A7093A0-F5C7-DD03-6DF6-0E069EB72B7C}"/>
              </a:ext>
            </a:extLst>
          </p:cNvPr>
          <p:cNvSpPr/>
          <p:nvPr/>
        </p:nvSpPr>
        <p:spPr bwMode="auto">
          <a:xfrm rot="1557917">
            <a:off x="3301865" y="3824864"/>
            <a:ext cx="1745673" cy="110942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06E918E5-7C4C-B729-A70E-3509D4C2B0C9}"/>
              </a:ext>
            </a:extLst>
          </p:cNvPr>
          <p:cNvSpPr/>
          <p:nvPr/>
        </p:nvSpPr>
        <p:spPr bwMode="auto">
          <a:xfrm rot="20515996">
            <a:off x="3301865" y="5188063"/>
            <a:ext cx="1745673" cy="110942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28BB9155-85B8-3ED5-77CE-804776F8BC33}"/>
              </a:ext>
            </a:extLst>
          </p:cNvPr>
          <p:cNvSpPr/>
          <p:nvPr/>
        </p:nvSpPr>
        <p:spPr bwMode="auto">
          <a:xfrm rot="9202366">
            <a:off x="7149807" y="5130745"/>
            <a:ext cx="1745673" cy="110942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Flussdiagramm: Alternativer Prozess 8">
            <a:extLst>
              <a:ext uri="{FF2B5EF4-FFF2-40B4-BE49-F238E27FC236}">
                <a16:creationId xmlns:a16="http://schemas.microsoft.com/office/drawing/2014/main" id="{9930A5B6-6F05-19B8-B381-237B47B20328}"/>
              </a:ext>
            </a:extLst>
          </p:cNvPr>
          <p:cNvSpPr/>
          <p:nvPr/>
        </p:nvSpPr>
        <p:spPr bwMode="auto">
          <a:xfrm>
            <a:off x="2064409" y="2964873"/>
            <a:ext cx="1901637" cy="483439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Starten des Spieles</a:t>
            </a:r>
            <a:endParaRPr kumimoji="0" lang="de-DE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lussdiagramm: Alternativer Prozess 9">
            <a:extLst>
              <a:ext uri="{FF2B5EF4-FFF2-40B4-BE49-F238E27FC236}">
                <a16:creationId xmlns:a16="http://schemas.microsoft.com/office/drawing/2014/main" id="{E583508D-54F2-71C6-8B01-450A6E07EDEF}"/>
              </a:ext>
            </a:extLst>
          </p:cNvPr>
          <p:cNvSpPr/>
          <p:nvPr/>
        </p:nvSpPr>
        <p:spPr bwMode="auto">
          <a:xfrm>
            <a:off x="1485143" y="5592101"/>
            <a:ext cx="2133410" cy="483439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Figuren auswählen</a:t>
            </a:r>
          </a:p>
        </p:txBody>
      </p:sp>
      <p:sp>
        <p:nvSpPr>
          <p:cNvPr id="11" name="Flussdiagramm: Alternativer Prozess 10">
            <a:extLst>
              <a:ext uri="{FF2B5EF4-FFF2-40B4-BE49-F238E27FC236}">
                <a16:creationId xmlns:a16="http://schemas.microsoft.com/office/drawing/2014/main" id="{552CF36C-B6DD-C87B-5718-6BDC9985E01C}"/>
              </a:ext>
            </a:extLst>
          </p:cNvPr>
          <p:cNvSpPr/>
          <p:nvPr/>
        </p:nvSpPr>
        <p:spPr bwMode="auto">
          <a:xfrm>
            <a:off x="8894619" y="4188106"/>
            <a:ext cx="2406183" cy="732003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Verlassen des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Spie</a:t>
            </a:r>
            <a:r>
              <a:rPr kumimoji="0" lang="de-DE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les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(nur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 Admins)</a:t>
            </a:r>
            <a:endParaRPr kumimoji="0" lang="de-DE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389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15F749-ADFD-4AAD-36A5-9E507271B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dirty="0">
                <a:latin typeface="Arial" panose="020B0604020202020204" pitchFamily="34" charset="0"/>
                <a:cs typeface="Arial" panose="020B0604020202020204" pitchFamily="34" charset="0"/>
              </a:rPr>
              <a:t>Spielfiguren Wählen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E07C3AB-9D6E-D7A2-9814-E5494B4ED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000" y="1568139"/>
            <a:ext cx="8640000" cy="4860000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60DC2138-E911-C28C-76B1-68B65618B94D}"/>
              </a:ext>
            </a:extLst>
          </p:cNvPr>
          <p:cNvSpPr/>
          <p:nvPr/>
        </p:nvSpPr>
        <p:spPr bwMode="auto">
          <a:xfrm rot="708344">
            <a:off x="2543215" y="5787473"/>
            <a:ext cx="1745673" cy="176392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A6AA6EC2-923A-EC78-1EB1-EB3F62B16746}"/>
              </a:ext>
            </a:extLst>
          </p:cNvPr>
          <p:cNvSpPr/>
          <p:nvPr/>
        </p:nvSpPr>
        <p:spPr bwMode="auto">
          <a:xfrm rot="10244200">
            <a:off x="7697481" y="5872778"/>
            <a:ext cx="1745673" cy="223640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DE960CC4-C370-2831-5477-600120BB63F1}"/>
              </a:ext>
            </a:extLst>
          </p:cNvPr>
          <p:cNvSpPr/>
          <p:nvPr/>
        </p:nvSpPr>
        <p:spPr bwMode="auto">
          <a:xfrm rot="1557917">
            <a:off x="1059281" y="3588781"/>
            <a:ext cx="1745673" cy="193465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Flussdiagramm: Alternativer Prozess 8">
            <a:extLst>
              <a:ext uri="{FF2B5EF4-FFF2-40B4-BE49-F238E27FC236}">
                <a16:creationId xmlns:a16="http://schemas.microsoft.com/office/drawing/2014/main" id="{5464B86F-4C03-046D-762F-8FF843F4A384}"/>
              </a:ext>
            </a:extLst>
          </p:cNvPr>
          <p:cNvSpPr/>
          <p:nvPr/>
        </p:nvSpPr>
        <p:spPr bwMode="auto">
          <a:xfrm>
            <a:off x="249382" y="2732955"/>
            <a:ext cx="1904850" cy="483439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Figuren auswählen</a:t>
            </a:r>
          </a:p>
        </p:txBody>
      </p:sp>
      <p:sp>
        <p:nvSpPr>
          <p:cNvPr id="10" name="Flussdiagramm: Alternativer Prozess 9">
            <a:extLst>
              <a:ext uri="{FF2B5EF4-FFF2-40B4-BE49-F238E27FC236}">
                <a16:creationId xmlns:a16="http://schemas.microsoft.com/office/drawing/2014/main" id="{1E400F83-F24D-0D68-FADB-56AF6860124E}"/>
              </a:ext>
            </a:extLst>
          </p:cNvPr>
          <p:cNvSpPr/>
          <p:nvPr/>
        </p:nvSpPr>
        <p:spPr bwMode="auto">
          <a:xfrm>
            <a:off x="249382" y="5178740"/>
            <a:ext cx="2177837" cy="864045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de-DE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ach Speicherung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erst zurück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zum Startmenü</a:t>
            </a:r>
          </a:p>
        </p:txBody>
      </p:sp>
      <p:sp>
        <p:nvSpPr>
          <p:cNvPr id="11" name="Flussdiagramm: Alternativer Prozess 10">
            <a:extLst>
              <a:ext uri="{FF2B5EF4-FFF2-40B4-BE49-F238E27FC236}">
                <a16:creationId xmlns:a16="http://schemas.microsoft.com/office/drawing/2014/main" id="{FD5DAE16-CBB9-5BE3-6755-AA661A4A4472}"/>
              </a:ext>
            </a:extLst>
          </p:cNvPr>
          <p:cNvSpPr/>
          <p:nvPr/>
        </p:nvSpPr>
        <p:spPr bwMode="auto">
          <a:xfrm>
            <a:off x="9453918" y="5054077"/>
            <a:ext cx="2316382" cy="1113367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auf Speichern klicken,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ansonsten keine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Speicherung</a:t>
            </a:r>
          </a:p>
        </p:txBody>
      </p:sp>
    </p:spTree>
    <p:extLst>
      <p:ext uri="{BB962C8B-B14F-4D97-AF65-F5344CB8AC3E}">
        <p14:creationId xmlns:p14="http://schemas.microsoft.com/office/powerpoint/2010/main" val="1966667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F1CDA7-C6C3-BC7E-5C81-88F4D48BA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4800" dirty="0">
                <a:latin typeface="Arial" panose="020B0604020202020204" pitchFamily="34" charset="0"/>
                <a:cs typeface="Arial" panose="020B0604020202020204" pitchFamily="34" charset="0"/>
              </a:rPr>
              <a:t>Verlassen - button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60B349F-4EB7-AB41-DF0B-94778515A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999" y="1515342"/>
            <a:ext cx="8640001" cy="4860000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D9A3E128-8C5D-6074-3DF6-ADDDD50444D5}"/>
              </a:ext>
            </a:extLst>
          </p:cNvPr>
          <p:cNvSpPr/>
          <p:nvPr/>
        </p:nvSpPr>
        <p:spPr bwMode="auto">
          <a:xfrm rot="1557917">
            <a:off x="3237759" y="5046957"/>
            <a:ext cx="1745673" cy="225875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F5FF78BA-06CA-7958-D8BB-80744B891C89}"/>
              </a:ext>
            </a:extLst>
          </p:cNvPr>
          <p:cNvSpPr/>
          <p:nvPr/>
        </p:nvSpPr>
        <p:spPr bwMode="auto">
          <a:xfrm rot="1557917">
            <a:off x="3950021" y="3802103"/>
            <a:ext cx="1745673" cy="179273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Flussdiagramm: Alternativer Prozess 7">
            <a:extLst>
              <a:ext uri="{FF2B5EF4-FFF2-40B4-BE49-F238E27FC236}">
                <a16:creationId xmlns:a16="http://schemas.microsoft.com/office/drawing/2014/main" id="{905ABDDB-C4AF-A31F-E6D9-95D18706F8D9}"/>
              </a:ext>
            </a:extLst>
          </p:cNvPr>
          <p:cNvSpPr/>
          <p:nvPr/>
        </p:nvSpPr>
        <p:spPr bwMode="auto">
          <a:xfrm>
            <a:off x="1625901" y="2945561"/>
            <a:ext cx="2543647" cy="483439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„Zurück“ – Button drücken</a:t>
            </a:r>
          </a:p>
        </p:txBody>
      </p:sp>
      <p:sp>
        <p:nvSpPr>
          <p:cNvPr id="9" name="Flussdiagramm: Alternativer Prozess 8">
            <a:extLst>
              <a:ext uri="{FF2B5EF4-FFF2-40B4-BE49-F238E27FC236}">
                <a16:creationId xmlns:a16="http://schemas.microsoft.com/office/drawing/2014/main" id="{2705C2CF-4380-8965-238F-77F8B9989C3F}"/>
              </a:ext>
            </a:extLst>
          </p:cNvPr>
          <p:cNvSpPr/>
          <p:nvPr/>
        </p:nvSpPr>
        <p:spPr bwMode="auto">
          <a:xfrm>
            <a:off x="732770" y="4269644"/>
            <a:ext cx="2543646" cy="967377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Bei unabsichtlichen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Daraufklicken, öffnet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sich Warnungsfenster</a:t>
            </a:r>
            <a:endParaRPr kumimoji="0" lang="de-DE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7404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9EDE6A-E04E-22D1-AB4B-520305406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dirty="0">
                <a:latin typeface="Arial" panose="020B0604020202020204" pitchFamily="34" charset="0"/>
                <a:cs typeface="Arial" panose="020B0604020202020204" pitchFamily="34" charset="0"/>
              </a:rPr>
              <a:t>MR - Spiel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BE19B60-6893-ED13-115E-825C2EA7B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85" y="1556325"/>
            <a:ext cx="7627188" cy="4290293"/>
          </a:xfrm>
          <a:prstGeom prst="rect">
            <a:avLst/>
          </a:prstGeom>
        </p:spPr>
      </p:pic>
      <p:sp>
        <p:nvSpPr>
          <p:cNvPr id="6" name="Flussdiagramm: Verbinder 5">
            <a:extLst>
              <a:ext uri="{FF2B5EF4-FFF2-40B4-BE49-F238E27FC236}">
                <a16:creationId xmlns:a16="http://schemas.microsoft.com/office/drawing/2014/main" id="{50234FC4-9D6F-A697-7E3E-6EB7F76F2E0A}"/>
              </a:ext>
            </a:extLst>
          </p:cNvPr>
          <p:cNvSpPr/>
          <p:nvPr/>
        </p:nvSpPr>
        <p:spPr bwMode="auto">
          <a:xfrm>
            <a:off x="8363629" y="1906148"/>
            <a:ext cx="360000" cy="360000"/>
          </a:xfrm>
          <a:prstGeom prst="flowChartConnector">
            <a:avLst/>
          </a:prstGeom>
          <a:solidFill>
            <a:srgbClr val="FF0000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7" name="Flussdiagramm: Verbinder 6">
            <a:extLst>
              <a:ext uri="{FF2B5EF4-FFF2-40B4-BE49-F238E27FC236}">
                <a16:creationId xmlns:a16="http://schemas.microsoft.com/office/drawing/2014/main" id="{3D64EC3E-928A-6195-76B8-36905D4A6B55}"/>
              </a:ext>
            </a:extLst>
          </p:cNvPr>
          <p:cNvSpPr/>
          <p:nvPr/>
        </p:nvSpPr>
        <p:spPr bwMode="auto">
          <a:xfrm>
            <a:off x="8391339" y="2408330"/>
            <a:ext cx="360000" cy="360000"/>
          </a:xfrm>
          <a:prstGeom prst="flowChartConnector">
            <a:avLst/>
          </a:prstGeom>
          <a:solidFill>
            <a:srgbClr val="FFFF00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Flussdiagramm: Verbinder 7">
            <a:extLst>
              <a:ext uri="{FF2B5EF4-FFF2-40B4-BE49-F238E27FC236}">
                <a16:creationId xmlns:a16="http://schemas.microsoft.com/office/drawing/2014/main" id="{771D91F1-D9DB-0242-4263-25CC20566954}"/>
              </a:ext>
            </a:extLst>
          </p:cNvPr>
          <p:cNvSpPr/>
          <p:nvPr/>
        </p:nvSpPr>
        <p:spPr bwMode="auto">
          <a:xfrm>
            <a:off x="8391342" y="2914994"/>
            <a:ext cx="360000" cy="360000"/>
          </a:xfrm>
          <a:prstGeom prst="flowChartConnector">
            <a:avLst/>
          </a:prstGeom>
          <a:solidFill>
            <a:srgbClr val="92D050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Flussdiagramm: Verbinder 8">
            <a:extLst>
              <a:ext uri="{FF2B5EF4-FFF2-40B4-BE49-F238E27FC236}">
                <a16:creationId xmlns:a16="http://schemas.microsoft.com/office/drawing/2014/main" id="{52D7456C-B74B-22C1-1242-FAA145E8BA40}"/>
              </a:ext>
            </a:extLst>
          </p:cNvPr>
          <p:cNvSpPr/>
          <p:nvPr/>
        </p:nvSpPr>
        <p:spPr bwMode="auto">
          <a:xfrm>
            <a:off x="8391339" y="3421657"/>
            <a:ext cx="360000" cy="360000"/>
          </a:xfrm>
          <a:prstGeom prst="flowChartConnector">
            <a:avLst/>
          </a:prstGeom>
          <a:solidFill>
            <a:schemeClr val="accent4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C2C20EF7-BEB2-FCE1-5E7B-FA1DC20DE6E8}"/>
              </a:ext>
            </a:extLst>
          </p:cNvPr>
          <p:cNvSpPr/>
          <p:nvPr/>
        </p:nvSpPr>
        <p:spPr bwMode="auto">
          <a:xfrm>
            <a:off x="8391343" y="4201243"/>
            <a:ext cx="360000" cy="239697"/>
          </a:xfrm>
          <a:prstGeom prst="rightArrow">
            <a:avLst/>
          </a:prstGeom>
          <a:solidFill>
            <a:schemeClr val="tx1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39105E3C-7954-C76F-2AB9-BEE317A59E86}"/>
              </a:ext>
            </a:extLst>
          </p:cNvPr>
          <p:cNvSpPr/>
          <p:nvPr/>
        </p:nvSpPr>
        <p:spPr bwMode="auto">
          <a:xfrm rot="5400000">
            <a:off x="8391342" y="4653743"/>
            <a:ext cx="360000" cy="239697"/>
          </a:xfrm>
          <a:prstGeom prst="rightArrow">
            <a:avLst/>
          </a:prstGeom>
          <a:solidFill>
            <a:schemeClr val="tx1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CDA3E0B5-1ABC-75A1-2C01-638AA687714F}"/>
              </a:ext>
            </a:extLst>
          </p:cNvPr>
          <p:cNvSpPr/>
          <p:nvPr/>
        </p:nvSpPr>
        <p:spPr bwMode="auto">
          <a:xfrm rot="10800000">
            <a:off x="8391343" y="5100255"/>
            <a:ext cx="360000" cy="239697"/>
          </a:xfrm>
          <a:prstGeom prst="rightArrow">
            <a:avLst/>
          </a:prstGeom>
          <a:solidFill>
            <a:schemeClr val="tx1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3" name="Pfeil: nach rechts 12">
            <a:extLst>
              <a:ext uri="{FF2B5EF4-FFF2-40B4-BE49-F238E27FC236}">
                <a16:creationId xmlns:a16="http://schemas.microsoft.com/office/drawing/2014/main" id="{A36EE1D5-2B03-F378-B4F5-8B87859202CC}"/>
              </a:ext>
            </a:extLst>
          </p:cNvPr>
          <p:cNvSpPr/>
          <p:nvPr/>
        </p:nvSpPr>
        <p:spPr bwMode="auto">
          <a:xfrm rot="16200000">
            <a:off x="8410487" y="5546769"/>
            <a:ext cx="360000" cy="239697"/>
          </a:xfrm>
          <a:prstGeom prst="rightArrow">
            <a:avLst/>
          </a:prstGeom>
          <a:solidFill>
            <a:schemeClr val="tx1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C018F14-5A49-C8AB-1996-747E1E4EBE5F}"/>
              </a:ext>
            </a:extLst>
          </p:cNvPr>
          <p:cNvSpPr txBox="1"/>
          <p:nvPr/>
        </p:nvSpPr>
        <p:spPr bwMode="auto">
          <a:xfrm>
            <a:off x="9039634" y="1951974"/>
            <a:ext cx="2136364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5A182D3-FE1C-FFE6-A8CF-E0471DE82086}"/>
              </a:ext>
            </a:extLst>
          </p:cNvPr>
          <p:cNvSpPr txBox="1"/>
          <p:nvPr/>
        </p:nvSpPr>
        <p:spPr bwMode="auto">
          <a:xfrm>
            <a:off x="9039634" y="2432450"/>
            <a:ext cx="2136364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bestätigen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18A6D85-54D7-389F-169B-5FF549E83AED}"/>
              </a:ext>
            </a:extLst>
          </p:cNvPr>
          <p:cNvSpPr txBox="1"/>
          <p:nvPr/>
        </p:nvSpPr>
        <p:spPr bwMode="auto">
          <a:xfrm>
            <a:off x="9039635" y="3444050"/>
            <a:ext cx="2136363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Springen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C8D05EB-2B6E-81A2-4F8A-E52D06FCF250}"/>
              </a:ext>
            </a:extLst>
          </p:cNvPr>
          <p:cNvSpPr txBox="1"/>
          <p:nvPr/>
        </p:nvSpPr>
        <p:spPr bwMode="auto">
          <a:xfrm>
            <a:off x="9022501" y="4165820"/>
            <a:ext cx="2136365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 rechts bewegen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6999144-9934-00A6-945B-EA777BF42485}"/>
              </a:ext>
            </a:extLst>
          </p:cNvPr>
          <p:cNvSpPr txBox="1"/>
          <p:nvPr/>
        </p:nvSpPr>
        <p:spPr bwMode="auto">
          <a:xfrm>
            <a:off x="9022502" y="4612333"/>
            <a:ext cx="2136364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 unten bewegen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DD9A13B-9B39-20B8-947E-FEEEA14AD8DA}"/>
              </a:ext>
            </a:extLst>
          </p:cNvPr>
          <p:cNvSpPr txBox="1"/>
          <p:nvPr/>
        </p:nvSpPr>
        <p:spPr bwMode="auto">
          <a:xfrm>
            <a:off x="9039634" y="5063115"/>
            <a:ext cx="2136364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 links bewegen 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4BBCE388-998B-09B8-940E-C59CD37ED7AC}"/>
              </a:ext>
            </a:extLst>
          </p:cNvPr>
          <p:cNvSpPr txBox="1"/>
          <p:nvPr/>
        </p:nvSpPr>
        <p:spPr bwMode="auto">
          <a:xfrm>
            <a:off x="9022501" y="5505359"/>
            <a:ext cx="2136365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 oben bewegen</a:t>
            </a:r>
          </a:p>
        </p:txBody>
      </p:sp>
    </p:spTree>
    <p:extLst>
      <p:ext uri="{BB962C8B-B14F-4D97-AF65-F5344CB8AC3E}">
        <p14:creationId xmlns:p14="http://schemas.microsoft.com/office/powerpoint/2010/main" val="2108387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130848"/>
      </p:ext>
    </p:extLst>
  </p:cSld>
  <p:clrMapOvr>
    <a:masterClrMapping/>
  </p:clrMapOvr>
</p:sld>
</file>

<file path=ppt/theme/theme1.xml><?xml version="1.0" encoding="utf-8"?>
<a:theme xmlns:a="http://schemas.openxmlformats.org/drawingml/2006/main" name="Präsentation1">
  <a:themeElements>
    <a:clrScheme name="MR_NEU">
      <a:dk1>
        <a:sysClr val="windowText" lastClr="000000"/>
      </a:dk1>
      <a:lt1>
        <a:sysClr val="window" lastClr="FFFFFF"/>
      </a:lt1>
      <a:dk2>
        <a:srgbClr val="006AB3"/>
      </a:dk2>
      <a:lt2>
        <a:srgbClr val="EDECE5"/>
      </a:lt2>
      <a:accent1>
        <a:srgbClr val="B2B1A8"/>
      </a:accent1>
      <a:accent2>
        <a:srgbClr val="BDC700"/>
      </a:accent2>
      <a:accent3>
        <a:srgbClr val="D4003C"/>
      </a:accent3>
      <a:accent4>
        <a:srgbClr val="004B93"/>
      </a:accent4>
      <a:accent5>
        <a:srgbClr val="0093D6"/>
      </a:accent5>
      <a:accent6>
        <a:srgbClr val="4B4B4B"/>
      </a:accent6>
      <a:hlink>
        <a:srgbClr val="004B93"/>
      </a:hlink>
      <a:folHlink>
        <a:srgbClr val="0093D6"/>
      </a:folHlink>
    </a:clrScheme>
    <a:fontScheme name="Arial Narrow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 w="12700" cap="flat" cmpd="sng" algn="ctr">
          <a:solidFill>
            <a:schemeClr val="hlink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36000" tIns="36000" rIns="36000" bIns="360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ts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hlink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</a:spPr>
      <a:bodyPr vert="horz" wrap="none" lIns="36000" tIns="36000" rIns="0" bIns="36000" numCol="1" rtlCol="0" anchor="t" anchorCtr="0" compatLnSpc="1">
        <a:prstTxWarp prst="textNoShape">
          <a:avLst/>
        </a:prstTxWarp>
        <a:spAutoFit/>
      </a:bodyPr>
      <a:lstStyle>
        <a:defPPr marL="104775" marR="0" indent="-104775" algn="l" defTabSz="914400" rtl="0" eaLnBrk="0" fontAlgn="base" latinLnBrk="0" hangingPunct="0">
          <a:lnSpc>
            <a:spcPct val="110000"/>
          </a:lnSpc>
          <a:spcBef>
            <a:spcPts val="0"/>
          </a:spcBef>
          <a:spcAft>
            <a:spcPct val="0"/>
          </a:spcAft>
          <a:buClr>
            <a:schemeClr val="tx2"/>
          </a:buClr>
          <a:buSzTx/>
          <a:buFont typeface="Arial Narrow" pitchFamily="34" charset="0"/>
          <a:buChar char="I"/>
          <a:tabLst/>
          <a:defRPr sz="1800" kern="0" dirty="0" err="1" smtClean="0">
            <a:solidFill>
              <a:schemeClr val="accent6"/>
            </a:solidFill>
            <a:latin typeface="+mn-lt"/>
          </a:defRPr>
        </a:defPPr>
      </a:lstStyle>
    </a:txDef>
  </a:objectDefaults>
  <a:extraClrSchemeLst>
    <a:extraClrScheme>
      <a:clrScheme name="Standarddesign 1">
        <a:dk1>
          <a:srgbClr val="000000"/>
        </a:dk1>
        <a:lt1>
          <a:srgbClr val="AAD1E7"/>
        </a:lt1>
        <a:dk2>
          <a:srgbClr val="FFFFFF"/>
        </a:dk2>
        <a:lt2>
          <a:srgbClr val="808080"/>
        </a:lt2>
        <a:accent1>
          <a:srgbClr val="E46B14"/>
        </a:accent1>
        <a:accent2>
          <a:srgbClr val="BFBFBF"/>
        </a:accent2>
        <a:accent3>
          <a:srgbClr val="D2E5F1"/>
        </a:accent3>
        <a:accent4>
          <a:srgbClr val="000000"/>
        </a:accent4>
        <a:accent5>
          <a:srgbClr val="EFBAAA"/>
        </a:accent5>
        <a:accent6>
          <a:srgbClr val="ADADAD"/>
        </a:accent6>
        <a:hlink>
          <a:srgbClr val="5095C8"/>
        </a:hlink>
        <a:folHlink>
          <a:srgbClr val="0038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äsentation8" id="{75E0F603-1896-3648-8E6F-356A34A15ADA}" vid="{D7B1F7E6-2E20-FC42-869D-103A576E2F2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Informationen_und_Sicherheitsrichtlinien</Template>
  <TotalTime>0</TotalTime>
  <Words>75</Words>
  <Application>Microsoft Office PowerPoint</Application>
  <PresentationFormat>Breitbild</PresentationFormat>
  <Paragraphs>28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Arial</vt:lpstr>
      <vt:lpstr>Arial Narrow</vt:lpstr>
      <vt:lpstr>Calibri</vt:lpstr>
      <vt:lpstr>Wingdings</vt:lpstr>
      <vt:lpstr>Präsentation1</vt:lpstr>
      <vt:lpstr>Bedienungsanleitung MR - Spiel</vt:lpstr>
      <vt:lpstr>Startmenü</vt:lpstr>
      <vt:lpstr>Spielfiguren Wählen</vt:lpstr>
      <vt:lpstr>Verlassen - button</vt:lpstr>
      <vt:lpstr>MR - Spiel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CD, DVD und Blue - Ray</dc:title>
  <dc:creator>HRT Daniel Steinberger</dc:creator>
  <cp:lastModifiedBy>HRT Daniel Steinberger</cp:lastModifiedBy>
  <cp:revision>19</cp:revision>
  <dcterms:created xsi:type="dcterms:W3CDTF">2021-10-10T08:23:04Z</dcterms:created>
  <dcterms:modified xsi:type="dcterms:W3CDTF">2023-01-09T09:36:14Z</dcterms:modified>
</cp:coreProperties>
</file>

<file path=docProps/thumbnail.jpeg>
</file>